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310" r:id="rId6"/>
    <p:sldId id="311" r:id="rId7"/>
    <p:sldId id="312" r:id="rId8"/>
    <p:sldId id="281" r:id="rId9"/>
    <p:sldId id="302" r:id="rId10"/>
    <p:sldId id="273" r:id="rId11"/>
    <p:sldId id="268" r:id="rId12"/>
    <p:sldId id="285" r:id="rId13"/>
    <p:sldId id="303" r:id="rId14"/>
    <p:sldId id="289" r:id="rId15"/>
    <p:sldId id="288" r:id="rId16"/>
    <p:sldId id="291" r:id="rId17"/>
    <p:sldId id="292" r:id="rId18"/>
    <p:sldId id="293" r:id="rId19"/>
    <p:sldId id="294" r:id="rId20"/>
    <p:sldId id="296" r:id="rId21"/>
    <p:sldId id="297" r:id="rId22"/>
    <p:sldId id="278" r:id="rId23"/>
    <p:sldId id="282" r:id="rId24"/>
    <p:sldId id="298" r:id="rId25"/>
    <p:sldId id="305" r:id="rId26"/>
    <p:sldId id="306" r:id="rId27"/>
    <p:sldId id="307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04" r:id="rId39"/>
    <p:sldId id="325" r:id="rId40"/>
    <p:sldId id="308" r:id="rId41"/>
    <p:sldId id="265" r:id="rId42"/>
    <p:sldId id="27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1" autoAdjust="0"/>
    <p:restoredTop sz="94648" autoAdjust="0"/>
  </p:normalViewPr>
  <p:slideViewPr>
    <p:cSldViewPr snapToGrid="0" showGuides="1">
      <p:cViewPr varScale="1">
        <p:scale>
          <a:sx n="78" d="100"/>
          <a:sy n="78" d="100"/>
        </p:scale>
        <p:origin x="883" y="62"/>
      </p:cViewPr>
      <p:guideLst>
        <p:guide orient="horz" pos="2160"/>
        <p:guide pos="384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8CC07-4B63-4E64-B159-8E1595BAC62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1F8F777-500C-4FF1-AEB3-4B16FC4044AA}">
      <dgm:prSet/>
      <dgm:spPr/>
      <dgm:t>
        <a:bodyPr/>
        <a:lstStyle/>
        <a:p>
          <a:r>
            <a:rPr lang="en-US" dirty="0"/>
            <a:t>• </a:t>
          </a:r>
          <a:r>
            <a:rPr lang="en-US" dirty="0" err="1"/>
            <a:t>Chức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khá</a:t>
          </a:r>
          <a:r>
            <a:rPr lang="en-US" dirty="0"/>
            <a:t> </a:t>
          </a:r>
          <a:r>
            <a:rPr lang="en-US" dirty="0" err="1"/>
            <a:t>hoàn</a:t>
          </a:r>
          <a:r>
            <a:rPr lang="en-US" dirty="0"/>
            <a:t> </a:t>
          </a:r>
          <a:r>
            <a:rPr lang="en-US" dirty="0" err="1"/>
            <a:t>chỉnh</a:t>
          </a:r>
          <a:endParaRPr lang="en-US" dirty="0"/>
        </a:p>
      </dgm:t>
    </dgm:pt>
    <dgm:pt modelId="{3B4ABE82-FE3D-4C14-B0B7-A40ED9E0E276}" type="parTrans" cxnId="{CFA918C8-67DE-48E9-81D2-1F08A274D315}">
      <dgm:prSet/>
      <dgm:spPr/>
      <dgm:t>
        <a:bodyPr/>
        <a:lstStyle/>
        <a:p>
          <a:endParaRPr lang="en-US"/>
        </a:p>
      </dgm:t>
    </dgm:pt>
    <dgm:pt modelId="{647ACA6E-58DC-487B-A0CA-2B090562E0B2}" type="sibTrans" cxnId="{CFA918C8-67DE-48E9-81D2-1F08A274D315}">
      <dgm:prSet/>
      <dgm:spPr/>
      <dgm:t>
        <a:bodyPr/>
        <a:lstStyle/>
        <a:p>
          <a:endParaRPr lang="en-US"/>
        </a:p>
      </dgm:t>
    </dgm:pt>
    <dgm:pt modelId="{3BCA9D11-834E-49A2-8CD1-2BD7AE6FE326}">
      <dgm:prSet/>
      <dgm:spPr/>
      <dgm:t>
        <a:bodyPr/>
        <a:lstStyle/>
        <a:p>
          <a:r>
            <a:rPr lang="en-US"/>
            <a:t>• Giao diện thân thiện, dễ sử dụng </a:t>
          </a:r>
        </a:p>
      </dgm:t>
    </dgm:pt>
    <dgm:pt modelId="{F38A589A-F5AE-4585-AE8D-6383CF52D1A8}" type="parTrans" cxnId="{3362C64A-8FBA-43BB-89F7-8609E84B3C7D}">
      <dgm:prSet/>
      <dgm:spPr/>
      <dgm:t>
        <a:bodyPr/>
        <a:lstStyle/>
        <a:p>
          <a:endParaRPr lang="en-US"/>
        </a:p>
      </dgm:t>
    </dgm:pt>
    <dgm:pt modelId="{BB00B25E-1962-4522-91B8-97EB602205DF}" type="sibTrans" cxnId="{3362C64A-8FBA-43BB-89F7-8609E84B3C7D}">
      <dgm:prSet/>
      <dgm:spPr/>
      <dgm:t>
        <a:bodyPr/>
        <a:lstStyle/>
        <a:p>
          <a:endParaRPr lang="en-US"/>
        </a:p>
      </dgm:t>
    </dgm:pt>
    <dgm:pt modelId="{7562D547-2268-4F00-9E6F-28556E573994}">
      <dgm:prSet/>
      <dgm:spPr/>
      <dgm:t>
        <a:bodyPr/>
        <a:lstStyle/>
        <a:p>
          <a:r>
            <a:rPr lang="en-US"/>
            <a:t>• Hoạt động tốt, xử lí nhanh</a:t>
          </a:r>
        </a:p>
      </dgm:t>
    </dgm:pt>
    <dgm:pt modelId="{54C7E100-C450-4373-9F83-53308D5B02BB}" type="parTrans" cxnId="{A9108C67-5549-40A0-A192-F3435C122635}">
      <dgm:prSet/>
      <dgm:spPr/>
      <dgm:t>
        <a:bodyPr/>
        <a:lstStyle/>
        <a:p>
          <a:endParaRPr lang="en-US"/>
        </a:p>
      </dgm:t>
    </dgm:pt>
    <dgm:pt modelId="{349550F9-571D-4C45-90C2-AFF66B2F6AA8}" type="sibTrans" cxnId="{A9108C67-5549-40A0-A192-F3435C122635}">
      <dgm:prSet/>
      <dgm:spPr/>
      <dgm:t>
        <a:bodyPr/>
        <a:lstStyle/>
        <a:p>
          <a:endParaRPr lang="en-US"/>
        </a:p>
      </dgm:t>
    </dgm:pt>
    <dgm:pt modelId="{EBAE6A3B-7AA6-418F-B5AE-D26B40B93806}" type="pres">
      <dgm:prSet presAssocID="{8D58CC07-4B63-4E64-B159-8E1595BAC62A}" presName="linear" presStyleCnt="0">
        <dgm:presLayoutVars>
          <dgm:animLvl val="lvl"/>
          <dgm:resizeHandles val="exact"/>
        </dgm:presLayoutVars>
      </dgm:prSet>
      <dgm:spPr/>
    </dgm:pt>
    <dgm:pt modelId="{454EE1B7-832E-405B-8BB0-AFB27908D04D}" type="pres">
      <dgm:prSet presAssocID="{C1F8F777-500C-4FF1-AEB3-4B16FC4044A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2EDD82-83F1-412D-B483-700A77984147}" type="pres">
      <dgm:prSet presAssocID="{647ACA6E-58DC-487B-A0CA-2B090562E0B2}" presName="spacer" presStyleCnt="0"/>
      <dgm:spPr/>
    </dgm:pt>
    <dgm:pt modelId="{66450E32-87CB-4D9F-B991-36A957DCF1C8}" type="pres">
      <dgm:prSet presAssocID="{3BCA9D11-834E-49A2-8CD1-2BD7AE6FE3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43DE0D-73B9-4085-B399-5F0F641382C1}" type="pres">
      <dgm:prSet presAssocID="{BB00B25E-1962-4522-91B8-97EB602205DF}" presName="spacer" presStyleCnt="0"/>
      <dgm:spPr/>
    </dgm:pt>
    <dgm:pt modelId="{22596856-DB8C-4BB4-924D-8B4537A97A79}" type="pres">
      <dgm:prSet presAssocID="{7562D547-2268-4F00-9E6F-28556E57399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2E69417-DD71-47BE-BDF5-C62D7E0DC1D5}" type="presOf" srcId="{3BCA9D11-834E-49A2-8CD1-2BD7AE6FE326}" destId="{66450E32-87CB-4D9F-B991-36A957DCF1C8}" srcOrd="0" destOrd="0" presId="urn:microsoft.com/office/officeart/2005/8/layout/vList2"/>
    <dgm:cxn modelId="{10FB845D-2DD0-4D07-9598-08D8E55DE2EF}" type="presOf" srcId="{C1F8F777-500C-4FF1-AEB3-4B16FC4044AA}" destId="{454EE1B7-832E-405B-8BB0-AFB27908D04D}" srcOrd="0" destOrd="0" presId="urn:microsoft.com/office/officeart/2005/8/layout/vList2"/>
    <dgm:cxn modelId="{A9108C67-5549-40A0-A192-F3435C122635}" srcId="{8D58CC07-4B63-4E64-B159-8E1595BAC62A}" destId="{7562D547-2268-4F00-9E6F-28556E573994}" srcOrd="2" destOrd="0" parTransId="{54C7E100-C450-4373-9F83-53308D5B02BB}" sibTransId="{349550F9-571D-4C45-90C2-AFF66B2F6AA8}"/>
    <dgm:cxn modelId="{3362C64A-8FBA-43BB-89F7-8609E84B3C7D}" srcId="{8D58CC07-4B63-4E64-B159-8E1595BAC62A}" destId="{3BCA9D11-834E-49A2-8CD1-2BD7AE6FE326}" srcOrd="1" destOrd="0" parTransId="{F38A589A-F5AE-4585-AE8D-6383CF52D1A8}" sibTransId="{BB00B25E-1962-4522-91B8-97EB602205DF}"/>
    <dgm:cxn modelId="{AB5E5E71-E462-4BC8-938E-7F228E4307B8}" type="presOf" srcId="{7562D547-2268-4F00-9E6F-28556E573994}" destId="{22596856-DB8C-4BB4-924D-8B4537A97A79}" srcOrd="0" destOrd="0" presId="urn:microsoft.com/office/officeart/2005/8/layout/vList2"/>
    <dgm:cxn modelId="{FCD23CAB-3B4A-45A0-B94A-1BF6BF615406}" type="presOf" srcId="{8D58CC07-4B63-4E64-B159-8E1595BAC62A}" destId="{EBAE6A3B-7AA6-418F-B5AE-D26B40B93806}" srcOrd="0" destOrd="0" presId="urn:microsoft.com/office/officeart/2005/8/layout/vList2"/>
    <dgm:cxn modelId="{CFA918C8-67DE-48E9-81D2-1F08A274D315}" srcId="{8D58CC07-4B63-4E64-B159-8E1595BAC62A}" destId="{C1F8F777-500C-4FF1-AEB3-4B16FC4044AA}" srcOrd="0" destOrd="0" parTransId="{3B4ABE82-FE3D-4C14-B0B7-A40ED9E0E276}" sibTransId="{647ACA6E-58DC-487B-A0CA-2B090562E0B2}"/>
    <dgm:cxn modelId="{0ED3EBDE-7D22-48F6-997D-CD5F6791DAB1}" type="presParOf" srcId="{EBAE6A3B-7AA6-418F-B5AE-D26B40B93806}" destId="{454EE1B7-832E-405B-8BB0-AFB27908D04D}" srcOrd="0" destOrd="0" presId="urn:microsoft.com/office/officeart/2005/8/layout/vList2"/>
    <dgm:cxn modelId="{67BFC9E8-6771-4A4F-8903-C3DBC988B654}" type="presParOf" srcId="{EBAE6A3B-7AA6-418F-B5AE-D26B40B93806}" destId="{B12EDD82-83F1-412D-B483-700A77984147}" srcOrd="1" destOrd="0" presId="urn:microsoft.com/office/officeart/2005/8/layout/vList2"/>
    <dgm:cxn modelId="{72B8B687-2122-467F-BDC9-B39D32329F20}" type="presParOf" srcId="{EBAE6A3B-7AA6-418F-B5AE-D26B40B93806}" destId="{66450E32-87CB-4D9F-B991-36A957DCF1C8}" srcOrd="2" destOrd="0" presId="urn:microsoft.com/office/officeart/2005/8/layout/vList2"/>
    <dgm:cxn modelId="{EF924749-57BF-41C9-8CF2-B09F88C75ECB}" type="presParOf" srcId="{EBAE6A3B-7AA6-418F-B5AE-D26B40B93806}" destId="{1343DE0D-73B9-4085-B399-5F0F641382C1}" srcOrd="3" destOrd="0" presId="urn:microsoft.com/office/officeart/2005/8/layout/vList2"/>
    <dgm:cxn modelId="{772BE1D8-8297-42CD-ABC0-B1FD145C2FF8}" type="presParOf" srcId="{EBAE6A3B-7AA6-418F-B5AE-D26B40B93806}" destId="{22596856-DB8C-4BB4-924D-8B4537A97A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7E7019-9990-408F-8261-2E60CE1C507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56A235-DAB8-471C-A083-21AAB46EEB51}">
      <dgm:prSet/>
      <dgm:spPr/>
      <dgm:t>
        <a:bodyPr/>
        <a:lstStyle/>
        <a:p>
          <a:r>
            <a:rPr lang="en-US" dirty="0" err="1"/>
            <a:t>Chưa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chức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nạp</a:t>
          </a:r>
          <a:r>
            <a:rPr lang="en-US" dirty="0"/>
            <a:t> </a:t>
          </a:r>
          <a:r>
            <a:rPr lang="en-US" dirty="0" err="1"/>
            <a:t>tiền</a:t>
          </a:r>
          <a:r>
            <a:rPr lang="en-US" dirty="0"/>
            <a:t> </a:t>
          </a:r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thẻ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</a:t>
          </a:r>
          <a:r>
            <a:rPr lang="en-US" dirty="0" err="1"/>
            <a:t>minh</a:t>
          </a:r>
          <a:endParaRPr lang="en-US" dirty="0"/>
        </a:p>
      </dgm:t>
    </dgm:pt>
    <dgm:pt modelId="{E0ADAFB4-CF0E-45A9-84D8-C2F151A596C0}" type="parTrans" cxnId="{3A87215E-6160-4DC6-9A3C-509681250310}">
      <dgm:prSet/>
      <dgm:spPr/>
      <dgm:t>
        <a:bodyPr/>
        <a:lstStyle/>
        <a:p>
          <a:endParaRPr lang="en-US"/>
        </a:p>
      </dgm:t>
    </dgm:pt>
    <dgm:pt modelId="{A7C0D293-A1ED-4BD8-AD46-D98BDE39AE74}" type="sibTrans" cxnId="{3A87215E-6160-4DC6-9A3C-509681250310}">
      <dgm:prSet/>
      <dgm:spPr/>
      <dgm:t>
        <a:bodyPr/>
        <a:lstStyle/>
        <a:p>
          <a:endParaRPr lang="en-US"/>
        </a:p>
      </dgm:t>
    </dgm:pt>
    <dgm:pt modelId="{7EFE6294-597A-4A0B-882C-F9256D41DED5}">
      <dgm:prSet/>
      <dgm:spPr/>
      <dgm:t>
        <a:bodyPr/>
        <a:lstStyle/>
        <a:p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vài</a:t>
          </a:r>
          <a:r>
            <a:rPr lang="en-US" dirty="0"/>
            <a:t> </a:t>
          </a:r>
          <a:r>
            <a:rPr lang="en-US" dirty="0" err="1"/>
            <a:t>chỗ</a:t>
          </a:r>
          <a:r>
            <a:rPr lang="en-US" dirty="0"/>
            <a:t> </a:t>
          </a:r>
          <a:r>
            <a:rPr lang="en-US" dirty="0" err="1"/>
            <a:t>vẫn</a:t>
          </a:r>
          <a:r>
            <a:rPr lang="en-US" dirty="0"/>
            <a:t> </a:t>
          </a:r>
          <a:r>
            <a:rPr lang="en-US" dirty="0" err="1"/>
            <a:t>còn</a:t>
          </a:r>
          <a:r>
            <a:rPr lang="en-US" dirty="0"/>
            <a:t> </a:t>
          </a:r>
          <a:r>
            <a:rPr lang="en-US" dirty="0" err="1"/>
            <a:t>lãng</a:t>
          </a:r>
          <a:r>
            <a:rPr lang="en-US" dirty="0"/>
            <a:t> </a:t>
          </a:r>
          <a:r>
            <a:rPr lang="en-US" dirty="0" err="1"/>
            <a:t>phí</a:t>
          </a:r>
          <a:r>
            <a:rPr lang="en-US" dirty="0"/>
            <a:t> </a:t>
          </a:r>
          <a:r>
            <a:rPr lang="en-US" dirty="0" err="1"/>
            <a:t>bộ</a:t>
          </a:r>
          <a:r>
            <a:rPr lang="en-US" dirty="0"/>
            <a:t> </a:t>
          </a:r>
          <a:r>
            <a:rPr lang="en-US" dirty="0" err="1"/>
            <a:t>nhớ</a:t>
          </a:r>
          <a:endParaRPr lang="en-US" dirty="0"/>
        </a:p>
      </dgm:t>
    </dgm:pt>
    <dgm:pt modelId="{C8B971ED-5AC6-4EC0-B7A0-4E1404FD26FC}" type="parTrans" cxnId="{CE6A7B72-E18C-4DAA-8F59-96D1B1974B00}">
      <dgm:prSet/>
      <dgm:spPr/>
      <dgm:t>
        <a:bodyPr/>
        <a:lstStyle/>
        <a:p>
          <a:endParaRPr lang="en-US"/>
        </a:p>
      </dgm:t>
    </dgm:pt>
    <dgm:pt modelId="{45D8402F-D579-4D3E-86D9-57EB30E9F9B1}" type="sibTrans" cxnId="{CE6A7B72-E18C-4DAA-8F59-96D1B1974B00}">
      <dgm:prSet/>
      <dgm:spPr/>
      <dgm:t>
        <a:bodyPr/>
        <a:lstStyle/>
        <a:p>
          <a:endParaRPr lang="en-US"/>
        </a:p>
      </dgm:t>
    </dgm:pt>
    <dgm:pt modelId="{DDDDBF9A-ABC3-4093-A843-23F56F706B82}" type="pres">
      <dgm:prSet presAssocID="{547E7019-9990-408F-8261-2E60CE1C5074}" presName="linear" presStyleCnt="0">
        <dgm:presLayoutVars>
          <dgm:animLvl val="lvl"/>
          <dgm:resizeHandles val="exact"/>
        </dgm:presLayoutVars>
      </dgm:prSet>
      <dgm:spPr/>
    </dgm:pt>
    <dgm:pt modelId="{00D3B224-7210-452C-8872-97C19200AECE}" type="pres">
      <dgm:prSet presAssocID="{8D56A235-DAB8-471C-A083-21AAB46EEB51}" presName="parentText" presStyleLbl="node1" presStyleIdx="0" presStyleCnt="2" custLinFactY="-12533" custLinFactNeighborX="-630" custLinFactNeighborY="-100000">
        <dgm:presLayoutVars>
          <dgm:chMax val="0"/>
          <dgm:bulletEnabled val="1"/>
        </dgm:presLayoutVars>
      </dgm:prSet>
      <dgm:spPr/>
    </dgm:pt>
    <dgm:pt modelId="{CFFA5471-174D-4A21-B6DC-A5A9BCB6CDC4}" type="pres">
      <dgm:prSet presAssocID="{A7C0D293-A1ED-4BD8-AD46-D98BDE39AE74}" presName="spacer" presStyleCnt="0"/>
      <dgm:spPr/>
    </dgm:pt>
    <dgm:pt modelId="{FB62A32C-5519-4626-A8B1-500657821744}" type="pres">
      <dgm:prSet presAssocID="{7EFE6294-597A-4A0B-882C-F9256D41DED5}" presName="parentText" presStyleLbl="node1" presStyleIdx="1" presStyleCnt="2" custLinFactY="9238" custLinFactNeighborX="1102" custLinFactNeighborY="100000">
        <dgm:presLayoutVars>
          <dgm:chMax val="0"/>
          <dgm:bulletEnabled val="1"/>
        </dgm:presLayoutVars>
      </dgm:prSet>
      <dgm:spPr/>
    </dgm:pt>
  </dgm:ptLst>
  <dgm:cxnLst>
    <dgm:cxn modelId="{A0C5991D-E4C6-4450-95D6-88ADD8570024}" type="presOf" srcId="{8D56A235-DAB8-471C-A083-21AAB46EEB51}" destId="{00D3B224-7210-452C-8872-97C19200AECE}" srcOrd="0" destOrd="0" presId="urn:microsoft.com/office/officeart/2005/8/layout/vList2"/>
    <dgm:cxn modelId="{3A87215E-6160-4DC6-9A3C-509681250310}" srcId="{547E7019-9990-408F-8261-2E60CE1C5074}" destId="{8D56A235-DAB8-471C-A083-21AAB46EEB51}" srcOrd="0" destOrd="0" parTransId="{E0ADAFB4-CF0E-45A9-84D8-C2F151A596C0}" sibTransId="{A7C0D293-A1ED-4BD8-AD46-D98BDE39AE74}"/>
    <dgm:cxn modelId="{3ED7A260-65CD-4839-8B39-CF99B8D85527}" type="presOf" srcId="{547E7019-9990-408F-8261-2E60CE1C5074}" destId="{DDDDBF9A-ABC3-4093-A843-23F56F706B82}" srcOrd="0" destOrd="0" presId="urn:microsoft.com/office/officeart/2005/8/layout/vList2"/>
    <dgm:cxn modelId="{CE6A7B72-E18C-4DAA-8F59-96D1B1974B00}" srcId="{547E7019-9990-408F-8261-2E60CE1C5074}" destId="{7EFE6294-597A-4A0B-882C-F9256D41DED5}" srcOrd="1" destOrd="0" parTransId="{C8B971ED-5AC6-4EC0-B7A0-4E1404FD26FC}" sibTransId="{45D8402F-D579-4D3E-86D9-57EB30E9F9B1}"/>
    <dgm:cxn modelId="{4D7EF58A-0A72-4A27-BC44-375815967106}" type="presOf" srcId="{7EFE6294-597A-4A0B-882C-F9256D41DED5}" destId="{FB62A32C-5519-4626-A8B1-500657821744}" srcOrd="0" destOrd="0" presId="urn:microsoft.com/office/officeart/2005/8/layout/vList2"/>
    <dgm:cxn modelId="{FE1A32FA-CC80-4F86-803C-28AB0DC9E830}" type="presParOf" srcId="{DDDDBF9A-ABC3-4093-A843-23F56F706B82}" destId="{00D3B224-7210-452C-8872-97C19200AECE}" srcOrd="0" destOrd="0" presId="urn:microsoft.com/office/officeart/2005/8/layout/vList2"/>
    <dgm:cxn modelId="{73663DC7-8178-488C-9F5D-C65C1C5DB802}" type="presParOf" srcId="{DDDDBF9A-ABC3-4093-A843-23F56F706B82}" destId="{CFFA5471-174D-4A21-B6DC-A5A9BCB6CDC4}" srcOrd="1" destOrd="0" presId="urn:microsoft.com/office/officeart/2005/8/layout/vList2"/>
    <dgm:cxn modelId="{D65CFAF4-04AD-441D-972A-C48BE2169A47}" type="presParOf" srcId="{DDDDBF9A-ABC3-4093-A843-23F56F706B82}" destId="{FB62A32C-5519-4626-A8B1-50065782174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EE1B7-832E-405B-8BB0-AFB27908D04D}">
      <dsp:nvSpPr>
        <dsp:cNvPr id="0" name=""/>
        <dsp:cNvSpPr/>
      </dsp:nvSpPr>
      <dsp:spPr>
        <a:xfrm>
          <a:off x="0" y="19490"/>
          <a:ext cx="6900512" cy="17479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• </a:t>
          </a:r>
          <a:r>
            <a:rPr lang="en-US" sz="4400" kern="1200" dirty="0" err="1"/>
            <a:t>Chức</a:t>
          </a:r>
          <a:r>
            <a:rPr lang="en-US" sz="4400" kern="1200" dirty="0"/>
            <a:t> </a:t>
          </a:r>
          <a:r>
            <a:rPr lang="en-US" sz="4400" kern="1200" dirty="0" err="1"/>
            <a:t>năng</a:t>
          </a:r>
          <a:r>
            <a:rPr lang="en-US" sz="4400" kern="1200" dirty="0"/>
            <a:t> </a:t>
          </a:r>
          <a:r>
            <a:rPr lang="en-US" sz="4400" kern="1200" dirty="0" err="1"/>
            <a:t>khá</a:t>
          </a:r>
          <a:r>
            <a:rPr lang="en-US" sz="4400" kern="1200" dirty="0"/>
            <a:t> </a:t>
          </a:r>
          <a:r>
            <a:rPr lang="en-US" sz="4400" kern="1200" dirty="0" err="1"/>
            <a:t>hoàn</a:t>
          </a:r>
          <a:r>
            <a:rPr lang="en-US" sz="4400" kern="1200" dirty="0"/>
            <a:t> </a:t>
          </a:r>
          <a:r>
            <a:rPr lang="en-US" sz="4400" kern="1200" dirty="0" err="1"/>
            <a:t>chỉnh</a:t>
          </a:r>
          <a:endParaRPr lang="en-US" sz="4400" kern="1200" dirty="0"/>
        </a:p>
      </dsp:txBody>
      <dsp:txXfrm>
        <a:off x="85326" y="104816"/>
        <a:ext cx="6729860" cy="1577254"/>
      </dsp:txXfrm>
    </dsp:sp>
    <dsp:sp modelId="{66450E32-87CB-4D9F-B991-36A957DCF1C8}">
      <dsp:nvSpPr>
        <dsp:cNvPr id="0" name=""/>
        <dsp:cNvSpPr/>
      </dsp:nvSpPr>
      <dsp:spPr>
        <a:xfrm>
          <a:off x="0" y="1894117"/>
          <a:ext cx="6900512" cy="174790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• Giao diện thân thiện, dễ sử dụng </a:t>
          </a:r>
        </a:p>
      </dsp:txBody>
      <dsp:txXfrm>
        <a:off x="85326" y="1979443"/>
        <a:ext cx="6729860" cy="1577254"/>
      </dsp:txXfrm>
    </dsp:sp>
    <dsp:sp modelId="{22596856-DB8C-4BB4-924D-8B4537A97A79}">
      <dsp:nvSpPr>
        <dsp:cNvPr id="0" name=""/>
        <dsp:cNvSpPr/>
      </dsp:nvSpPr>
      <dsp:spPr>
        <a:xfrm>
          <a:off x="0" y="3768743"/>
          <a:ext cx="6900512" cy="174790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• Hoạt động tốt, xử lí nhanh</a:t>
          </a:r>
        </a:p>
      </dsp:txBody>
      <dsp:txXfrm>
        <a:off x="85326" y="3854069"/>
        <a:ext cx="6729860" cy="1577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3B224-7210-452C-8872-97C19200AECE}">
      <dsp:nvSpPr>
        <dsp:cNvPr id="0" name=""/>
        <dsp:cNvSpPr/>
      </dsp:nvSpPr>
      <dsp:spPr>
        <a:xfrm>
          <a:off x="0" y="382404"/>
          <a:ext cx="6245265" cy="1790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Chưa</a:t>
          </a:r>
          <a:r>
            <a:rPr lang="en-US" sz="4500" kern="1200" dirty="0"/>
            <a:t> </a:t>
          </a:r>
          <a:r>
            <a:rPr lang="en-US" sz="4500" kern="1200" dirty="0" err="1"/>
            <a:t>có</a:t>
          </a:r>
          <a:r>
            <a:rPr lang="en-US" sz="4500" kern="1200" dirty="0"/>
            <a:t> </a:t>
          </a:r>
          <a:r>
            <a:rPr lang="en-US" sz="4500" kern="1200" dirty="0" err="1"/>
            <a:t>chức</a:t>
          </a:r>
          <a:r>
            <a:rPr lang="en-US" sz="4500" kern="1200" dirty="0"/>
            <a:t> </a:t>
          </a:r>
          <a:r>
            <a:rPr lang="en-US" sz="4500" kern="1200" dirty="0" err="1"/>
            <a:t>năng</a:t>
          </a:r>
          <a:r>
            <a:rPr lang="en-US" sz="4500" kern="1200" dirty="0"/>
            <a:t> </a:t>
          </a:r>
          <a:r>
            <a:rPr lang="en-US" sz="4500" kern="1200" dirty="0" err="1"/>
            <a:t>nạp</a:t>
          </a:r>
          <a:r>
            <a:rPr lang="en-US" sz="4500" kern="1200" dirty="0"/>
            <a:t> </a:t>
          </a:r>
          <a:r>
            <a:rPr lang="en-US" sz="4500" kern="1200" dirty="0" err="1"/>
            <a:t>tiền</a:t>
          </a:r>
          <a:r>
            <a:rPr lang="en-US" sz="4500" kern="1200" dirty="0"/>
            <a:t> </a:t>
          </a:r>
          <a:r>
            <a:rPr lang="en-US" sz="4500" kern="1200" dirty="0" err="1"/>
            <a:t>vào</a:t>
          </a:r>
          <a:r>
            <a:rPr lang="en-US" sz="4500" kern="1200" dirty="0"/>
            <a:t> </a:t>
          </a:r>
          <a:r>
            <a:rPr lang="en-US" sz="4500" kern="1200" dirty="0" err="1"/>
            <a:t>thẻ</a:t>
          </a:r>
          <a:r>
            <a:rPr lang="en-US" sz="4500" kern="1200" dirty="0"/>
            <a:t> </a:t>
          </a:r>
          <a:r>
            <a:rPr lang="en-US" sz="4500" kern="1200" dirty="0" err="1"/>
            <a:t>thông</a:t>
          </a:r>
          <a:r>
            <a:rPr lang="en-US" sz="4500" kern="1200" dirty="0"/>
            <a:t> </a:t>
          </a:r>
          <a:r>
            <a:rPr lang="en-US" sz="4500" kern="1200" dirty="0" err="1"/>
            <a:t>minh</a:t>
          </a:r>
          <a:endParaRPr lang="en-US" sz="4500" kern="1200" dirty="0"/>
        </a:p>
      </dsp:txBody>
      <dsp:txXfrm>
        <a:off x="87385" y="469789"/>
        <a:ext cx="6070495" cy="1615330"/>
      </dsp:txXfrm>
    </dsp:sp>
    <dsp:sp modelId="{FB62A32C-5519-4626-A8B1-500657821744}">
      <dsp:nvSpPr>
        <dsp:cNvPr id="0" name=""/>
        <dsp:cNvSpPr/>
      </dsp:nvSpPr>
      <dsp:spPr>
        <a:xfrm>
          <a:off x="0" y="2951027"/>
          <a:ext cx="6245265" cy="17901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Một</a:t>
          </a:r>
          <a:r>
            <a:rPr lang="en-US" sz="4500" kern="1200" dirty="0"/>
            <a:t> </a:t>
          </a:r>
          <a:r>
            <a:rPr lang="en-US" sz="4500" kern="1200" dirty="0" err="1"/>
            <a:t>vài</a:t>
          </a:r>
          <a:r>
            <a:rPr lang="en-US" sz="4500" kern="1200" dirty="0"/>
            <a:t> </a:t>
          </a:r>
          <a:r>
            <a:rPr lang="en-US" sz="4500" kern="1200" dirty="0" err="1"/>
            <a:t>chỗ</a:t>
          </a:r>
          <a:r>
            <a:rPr lang="en-US" sz="4500" kern="1200" dirty="0"/>
            <a:t> </a:t>
          </a:r>
          <a:r>
            <a:rPr lang="en-US" sz="4500" kern="1200" dirty="0" err="1"/>
            <a:t>vẫn</a:t>
          </a:r>
          <a:r>
            <a:rPr lang="en-US" sz="4500" kern="1200" dirty="0"/>
            <a:t> </a:t>
          </a:r>
          <a:r>
            <a:rPr lang="en-US" sz="4500" kern="1200" dirty="0" err="1"/>
            <a:t>còn</a:t>
          </a:r>
          <a:r>
            <a:rPr lang="en-US" sz="4500" kern="1200" dirty="0"/>
            <a:t> </a:t>
          </a:r>
          <a:r>
            <a:rPr lang="en-US" sz="4500" kern="1200" dirty="0" err="1"/>
            <a:t>lãng</a:t>
          </a:r>
          <a:r>
            <a:rPr lang="en-US" sz="4500" kern="1200" dirty="0"/>
            <a:t> </a:t>
          </a:r>
          <a:r>
            <a:rPr lang="en-US" sz="4500" kern="1200" dirty="0" err="1"/>
            <a:t>phí</a:t>
          </a:r>
          <a:r>
            <a:rPr lang="en-US" sz="4500" kern="1200" dirty="0"/>
            <a:t> </a:t>
          </a:r>
          <a:r>
            <a:rPr lang="en-US" sz="4500" kern="1200" dirty="0" err="1"/>
            <a:t>bộ</a:t>
          </a:r>
          <a:r>
            <a:rPr lang="en-US" sz="4500" kern="1200" dirty="0"/>
            <a:t> </a:t>
          </a:r>
          <a:r>
            <a:rPr lang="en-US" sz="4500" kern="1200" dirty="0" err="1"/>
            <a:t>nhớ</a:t>
          </a:r>
          <a:endParaRPr lang="en-US" sz="4500" kern="1200" dirty="0"/>
        </a:p>
      </dsp:txBody>
      <dsp:txXfrm>
        <a:off x="87385" y="3038412"/>
        <a:ext cx="6070495" cy="161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BC68-8E3B-82E8-3499-CC393EE5E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2A7E7-F57C-163D-2862-95FD52656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631E1-C371-D2C0-1F0A-4975D71D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74FE5-7B3C-D2E1-7466-9B11DCA9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F418D-C676-A5B0-0146-2B6C3D7D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8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9F38-20E5-4F8D-1EB6-EC9C81B0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B8F61-0278-FB42-816F-8E5D7A426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0353-155E-DEAE-61E4-6B3B48B8E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D36C6-19FE-22CF-FA16-872E30E7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860FB-CB7E-2426-0E6A-8974390E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19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FC726-E951-B2D2-2A2A-C0E245184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58067-2DAA-7A0F-0C8F-420D3017C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B798-9981-57E9-B11E-D33C8B1E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44CE8-B582-1092-8273-666AB9E1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538C-3CB9-C18A-B731-C1FD80C4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064E-D1CA-FC9E-1ED7-8D246B84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FF8DD-1F0E-1E1C-C649-289496F5D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815C-82F4-9A17-C91B-96FC68BF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0624C-62FA-9B07-8672-3CED5765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8B409-66E3-19CA-A4F6-FE437D2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5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1479-F8C2-E849-A6DE-29411A86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BC962-21BA-D275-D2F1-1E0460838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688AF-0EF2-6E7D-18EF-6C6315EB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9812F-33AB-AA9D-6CBF-D175A9DC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981CE-7032-D21F-DFDD-69A3AD66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2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D8C1-B47E-8818-3927-09D42526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A5850-F604-75F5-9308-384E93976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F3FE6-87A1-EDEE-45AD-3DE502B04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0834A-2DA8-26DA-6234-9081742F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3D2C-9A0D-9F0B-4310-E6FB2EA1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5244A-FCAB-96E8-3E78-5D500A18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1223-C44C-CCB8-EE9D-49635B66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8B321-8E66-C518-8E26-14C7209CF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BF92-5DB0-0441-E1B7-17EEF6D3F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40FF1-C6F4-E15B-4375-0311FA0AA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0965F-BC1D-9CEA-6E4A-7016A29DA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343F1-091B-6341-3FFA-9B763A0D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1F7211-BB8B-3134-7709-F58A0A28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CC304-D4F9-C34C-CEA8-5951B35D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5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97A-5567-FC40-3820-942EFB2C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F9F21-1F77-695E-EA6C-57D52F9F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90C95-0626-0A79-4C02-355957B5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007B3-9F50-16AE-12CA-CD3D5A19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7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58145-0887-01D2-E806-86052F170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0A145-BBF3-C092-E176-E07191F1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40387-B447-1A0C-7B1F-D749D83C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4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8E7F-0360-4ED2-DA72-EAE6A54E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DF3E-ADF1-DC65-2EA4-F62A4787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D8F1C-5179-B54E-650E-F6AE083D1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9C111-F889-2A3B-D110-1CFE3388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6BD7E-3E01-6135-349F-35AAEB84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A1DA0-2C99-4AE7-2BCA-48D5E49C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3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9703-376C-0630-7B30-F60E3212A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0849C-DEA4-B3DC-D3C9-B91FF9FF4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6F887-6B8A-3D00-36EA-73D6D796C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8453D-49ED-04B0-089E-31A2C93B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361B8-8AFD-FC14-BEE4-E8A35C28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7082-674B-FF3F-BE21-1D6A3F95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0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9145BC-6331-E869-C14F-33D676A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8DE4B-729A-6D36-8AAE-8DD07FF2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3F1A9-A513-0908-740D-90AAEEB5D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C28BF-A56E-403E-869E-0544222F7A9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59F92-B51E-9DD4-8015-2B1F70D03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0C878-9144-6EAA-62BF-CD24D9A00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4894F-4BC1-4792-A092-62F84E57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8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0B83C8A8-07AF-DE40-42A8-0791C2AF20DC}"/>
              </a:ext>
            </a:extLst>
          </p:cNvPr>
          <p:cNvSpPr txBox="1">
            <a:spLocks/>
          </p:cNvSpPr>
          <p:nvPr/>
        </p:nvSpPr>
        <p:spPr>
          <a:xfrm>
            <a:off x="-10099345" y="3580498"/>
            <a:ext cx="10672549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0" dirty="0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Khoa </a:t>
            </a:r>
            <a:r>
              <a:rPr lang="en-US" sz="8000" dirty="0" err="1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8000" dirty="0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8000" dirty="0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8000" dirty="0" err="1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Viễn</a:t>
            </a:r>
            <a:r>
              <a:rPr lang="en-US" sz="8000" dirty="0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Thông</a:t>
            </a:r>
            <a:endParaRPr lang="en-US" sz="80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building with trees in front of it&#10;&#10;Description automatically generated with low confidence">
            <a:extLst>
              <a:ext uri="{FF2B5EF4-FFF2-40B4-BE49-F238E27FC236}">
                <a16:creationId xmlns:a16="http://schemas.microsoft.com/office/drawing/2014/main" id="{2034D307-4F99-7F94-DF18-E18FF33B8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D8C54860-EF49-A7EC-458A-35F8949C390B}"/>
              </a:ext>
            </a:extLst>
          </p:cNvPr>
          <p:cNvSpPr txBox="1">
            <a:spLocks/>
          </p:cNvSpPr>
          <p:nvPr/>
        </p:nvSpPr>
        <p:spPr>
          <a:xfrm>
            <a:off x="-4914123" y="0"/>
            <a:ext cx="4613873" cy="6687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600" b="1" dirty="0" err="1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3600" b="1" dirty="0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3600" b="1" dirty="0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Đà</a:t>
            </a:r>
            <a:r>
              <a:rPr lang="en-US" sz="3600" b="1" dirty="0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Nẵng</a:t>
            </a:r>
            <a:endParaRPr lang="en-US" sz="3600" dirty="0">
              <a:latin typeface="Georgia Pro Black" panose="02040A02050405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D99625D-8412-E6B2-23EB-F023BA382F24}"/>
              </a:ext>
            </a:extLst>
          </p:cNvPr>
          <p:cNvSpPr txBox="1">
            <a:spLocks/>
          </p:cNvSpPr>
          <p:nvPr/>
        </p:nvSpPr>
        <p:spPr>
          <a:xfrm>
            <a:off x="12330283" y="1555848"/>
            <a:ext cx="6558217" cy="914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>
                <a:latin typeface="iCielBC Downtown" panose="02000500000000000000" pitchFamily="50" charset="0"/>
              </a:rPr>
              <a:t>Trường</a:t>
            </a:r>
            <a:r>
              <a:rPr lang="en-US" sz="5400" dirty="0">
                <a:latin typeface="iCielBC Downtown" panose="02000500000000000000" pitchFamily="50" charset="0"/>
              </a:rPr>
              <a:t> </a:t>
            </a:r>
            <a:r>
              <a:rPr lang="en-US" sz="5400" dirty="0" err="1">
                <a:latin typeface="iCielBC Downtown" panose="02000500000000000000" pitchFamily="50" charset="0"/>
              </a:rPr>
              <a:t>Đại</a:t>
            </a:r>
            <a:r>
              <a:rPr lang="en-US" sz="5400" dirty="0">
                <a:latin typeface="iCielBC Downtown" panose="02000500000000000000" pitchFamily="50" charset="0"/>
              </a:rPr>
              <a:t> </a:t>
            </a:r>
            <a:r>
              <a:rPr lang="en-US" sz="5400" dirty="0" err="1">
                <a:latin typeface="iCielBC Downtown" panose="02000500000000000000" pitchFamily="50" charset="0"/>
              </a:rPr>
              <a:t>Học</a:t>
            </a:r>
            <a:r>
              <a:rPr lang="en-US" sz="5400" dirty="0">
                <a:latin typeface="iCielBC Downtown" panose="02000500000000000000" pitchFamily="50" charset="0"/>
              </a:rPr>
              <a:t> </a:t>
            </a:r>
            <a:r>
              <a:rPr lang="en-US" sz="5400" dirty="0" err="1">
                <a:latin typeface="iCielBC Downtown" panose="02000500000000000000" pitchFamily="50" charset="0"/>
              </a:rPr>
              <a:t>Bách</a:t>
            </a:r>
            <a:r>
              <a:rPr lang="en-US" sz="5400" dirty="0">
                <a:latin typeface="iCielBC Downtown" panose="02000500000000000000" pitchFamily="50" charset="0"/>
              </a:rPr>
              <a:t> Khoa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5E13E14-E51D-FB3D-78FF-D6BE866A5F70}"/>
              </a:ext>
            </a:extLst>
          </p:cNvPr>
          <p:cNvSpPr txBox="1">
            <a:spLocks/>
          </p:cNvSpPr>
          <p:nvPr/>
        </p:nvSpPr>
        <p:spPr>
          <a:xfrm>
            <a:off x="11293385" y="5835579"/>
            <a:ext cx="9144000" cy="114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Ngành</a:t>
            </a:r>
            <a:r>
              <a:rPr lang="en-US" sz="4800" dirty="0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Kĩ</a:t>
            </a:r>
            <a:r>
              <a:rPr lang="en-US" sz="4800" dirty="0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800" dirty="0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4800" dirty="0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endParaRPr lang="en-US" sz="4800" dirty="0">
              <a:solidFill>
                <a:srgbClr val="C00000"/>
              </a:solidFill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Logo, icon, company name&#10;&#10;Description automatically generated">
            <a:extLst>
              <a:ext uri="{FF2B5EF4-FFF2-40B4-BE49-F238E27FC236}">
                <a16:creationId xmlns:a16="http://schemas.microsoft.com/office/drawing/2014/main" id="{E9C4241C-3CD7-A8AA-6F19-3B2AACCEE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70" y="-710595"/>
            <a:ext cx="518495" cy="52584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54CE64B-63F8-DA4C-19C5-94960DFD4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26" y="-762000"/>
            <a:ext cx="552450" cy="55245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E75E178-E561-5AA7-E957-C29A13165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5" y="-745797"/>
            <a:ext cx="527901" cy="5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table, indoor, floor&#10;&#10;Description automatically generated">
            <a:extLst>
              <a:ext uri="{FF2B5EF4-FFF2-40B4-BE49-F238E27FC236}">
                <a16:creationId xmlns:a16="http://schemas.microsoft.com/office/drawing/2014/main" id="{0EFFFD87-5213-A3BF-CDCC-05B8E6921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58640" y="-242595"/>
            <a:ext cx="1219198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58BEC7-1C26-B94A-C3FC-AA17B4F19D74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indent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5400" b="1" dirty="0">
                <a:effectLst/>
                <a:latin typeface="Bahnschrift" panose="020B0502040204020203" pitchFamily="34" charset="0"/>
                <a:ea typeface="+mj-ea"/>
                <a:cs typeface="+mj-cs"/>
              </a:rPr>
              <a:t>XÁC ĐỊNH CÁC ĐỐI TƯỢNG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1916E-9EF7-9460-B060-1487987E13EA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chemeClr val="tx1"/>
                </a:solidFill>
                <a:latin typeface="Bahnschrift" panose="020B0502040204020203" pitchFamily="34" charset="0"/>
              </a:rPr>
              <a:t>VẼ LƯU ĐỒ CLASS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chemeClr val="tx1"/>
                </a:solidFill>
                <a:latin typeface="Bahnschrift" panose="020B0502040204020203" pitchFamily="34" charset="0"/>
              </a:rPr>
              <a:t>XÂY DỰNG CLASS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chemeClr val="tx1"/>
                </a:solidFill>
                <a:latin typeface="Bahnschrift" panose="020B0502040204020203" pitchFamily="34" charset="0"/>
              </a:rPr>
              <a:t>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4D3B2-4843-624C-B668-E8271956C437}"/>
              </a:ext>
            </a:extLst>
          </p:cNvPr>
          <p:cNvSpPr txBox="1"/>
          <p:nvPr/>
        </p:nvSpPr>
        <p:spPr>
          <a:xfrm>
            <a:off x="2827850" y="1284523"/>
            <a:ext cx="6052955" cy="472627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dirty="0">
              <a:ln w="22225">
                <a:solidFill>
                  <a:srgbClr val="FFFFFF"/>
                </a:solidFill>
              </a:ln>
              <a:noFill/>
              <a:latin typeface="+mj-lt"/>
              <a:ea typeface="+mj-ea"/>
              <a:cs typeface="+mj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D3D0EA-1F41-F6A2-DC1F-D74EC75F8217}"/>
              </a:ext>
            </a:extLst>
          </p:cNvPr>
          <p:cNvSpPr/>
          <p:nvPr/>
        </p:nvSpPr>
        <p:spPr>
          <a:xfrm>
            <a:off x="1082718" y="-1263807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NhanVien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BBE97D-A670-1494-A6F0-0C29CEA9B506}"/>
              </a:ext>
            </a:extLst>
          </p:cNvPr>
          <p:cNvSpPr/>
          <p:nvPr/>
        </p:nvSpPr>
        <p:spPr>
          <a:xfrm>
            <a:off x="3440715" y="-2240801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Card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5E52EBB-3101-14EE-54DA-CA92467B6961}"/>
              </a:ext>
            </a:extLst>
          </p:cNvPr>
          <p:cNvSpPr/>
          <p:nvPr/>
        </p:nvSpPr>
        <p:spPr>
          <a:xfrm>
            <a:off x="500812" y="-2915181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TheXe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5AF8BC-1719-AFAD-807B-F527019F8D24}"/>
              </a:ext>
            </a:extLst>
          </p:cNvPr>
          <p:cNvSpPr/>
          <p:nvPr/>
        </p:nvSpPr>
        <p:spPr>
          <a:xfrm>
            <a:off x="3812875" y="-3230673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Xe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A6B108-780C-2EF3-07EB-9F3C39581D43}"/>
              </a:ext>
            </a:extLst>
          </p:cNvPr>
          <p:cNvSpPr/>
          <p:nvPr/>
        </p:nvSpPr>
        <p:spPr>
          <a:xfrm>
            <a:off x="8188127" y="7017895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cameravao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80939C-960F-6022-67B1-A08BCB9A8ACA}"/>
              </a:ext>
            </a:extLst>
          </p:cNvPr>
          <p:cNvSpPr/>
          <p:nvPr/>
        </p:nvSpPr>
        <p:spPr>
          <a:xfrm>
            <a:off x="5231453" y="7534439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maychecktheravao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D1DB0C-578A-2DFD-3325-B795F916EB0B}"/>
              </a:ext>
            </a:extLst>
          </p:cNvPr>
          <p:cNvSpPr/>
          <p:nvPr/>
        </p:nvSpPr>
        <p:spPr>
          <a:xfrm>
            <a:off x="8236725" y="8154631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camerara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C6CB24-20FC-EB87-C7D4-1D7A6B3F4F25}"/>
              </a:ext>
            </a:extLst>
          </p:cNvPr>
          <p:cNvSpPr/>
          <p:nvPr/>
        </p:nvSpPr>
        <p:spPr>
          <a:xfrm>
            <a:off x="5163913" y="8759506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baidoxe1chieu</a:t>
            </a:r>
          </a:p>
        </p:txBody>
      </p:sp>
    </p:spTree>
    <p:extLst>
      <p:ext uri="{BB962C8B-B14F-4D97-AF65-F5344CB8AC3E}">
        <p14:creationId xmlns:p14="http://schemas.microsoft.com/office/powerpoint/2010/main" val="327247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8CB19FB-7C96-4FEC-9331-E826E4E36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able, indoor, floor&#10;&#10;Description automatically generated">
            <a:extLst>
              <a:ext uri="{FF2B5EF4-FFF2-40B4-BE49-F238E27FC236}">
                <a16:creationId xmlns:a16="http://schemas.microsoft.com/office/drawing/2014/main" id="{1B84DC60-D43F-22D3-1887-097102D84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14"/>
          <a:stretch/>
        </p:blipFill>
        <p:spPr>
          <a:xfrm>
            <a:off x="2248678" y="821095"/>
            <a:ext cx="6904653" cy="570100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F071BB7-867E-46A9-A7C2-3FCB28CB8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810"/>
            <a:ext cx="12192000" cy="6858000"/>
            <a:chOff x="0" y="-3810"/>
            <a:chExt cx="12192000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FF0FCAE-6984-42EA-83CB-9F69F24A3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4102025 w 8273365"/>
                <a:gd name="connsiteY0" fmla="*/ 169161 h 6858000"/>
                <a:gd name="connsiteX1" fmla="*/ 1827641 w 8273365"/>
                <a:gd name="connsiteY1" fmla="*/ 1129498 h 6858000"/>
                <a:gd name="connsiteX2" fmla="*/ 1132950 w 8273365"/>
                <a:gd name="connsiteY2" fmla="*/ 2178191 h 6858000"/>
                <a:gd name="connsiteX3" fmla="*/ 877835 w 8273365"/>
                <a:gd name="connsiteY3" fmla="*/ 3466345 h 6858000"/>
                <a:gd name="connsiteX4" fmla="*/ 1089650 w 8273365"/>
                <a:gd name="connsiteY4" fmla="*/ 4644934 h 6858000"/>
                <a:gd name="connsiteX5" fmla="*/ 1672144 w 8273365"/>
                <a:gd name="connsiteY5" fmla="*/ 5633505 h 6858000"/>
                <a:gd name="connsiteX6" fmla="*/ 2747751 w 8273365"/>
                <a:gd name="connsiteY6" fmla="*/ 6459556 h 6858000"/>
                <a:gd name="connsiteX7" fmla="*/ 4102171 w 8273365"/>
                <a:gd name="connsiteY7" fmla="*/ 6763529 h 6858000"/>
                <a:gd name="connsiteX8" fmla="*/ 5506765 w 8273365"/>
                <a:gd name="connsiteY8" fmla="*/ 5818405 h 6858000"/>
                <a:gd name="connsiteX9" fmla="*/ 5914160 w 8273365"/>
                <a:gd name="connsiteY9" fmla="*/ 5382925 h 6858000"/>
                <a:gd name="connsiteX10" fmla="*/ 6891758 w 8273365"/>
                <a:gd name="connsiteY10" fmla="*/ 4677848 h 6858000"/>
                <a:gd name="connsiteX11" fmla="*/ 7158868 w 8273365"/>
                <a:gd name="connsiteY11" fmla="*/ 4511965 h 6858000"/>
                <a:gd name="connsiteX12" fmla="*/ 7306320 w 8273365"/>
                <a:gd name="connsiteY12" fmla="*/ 4179467 h 6858000"/>
                <a:gd name="connsiteX13" fmla="*/ 7315828 w 8273365"/>
                <a:gd name="connsiteY13" fmla="*/ 2884730 h 6858000"/>
                <a:gd name="connsiteX14" fmla="*/ 6704519 w 8273365"/>
                <a:gd name="connsiteY14" fmla="*/ 1640752 h 6858000"/>
                <a:gd name="connsiteX15" fmla="*/ 5471805 w 8273365"/>
                <a:gd name="connsiteY15" fmla="*/ 563096 h 6858000"/>
                <a:gd name="connsiteX16" fmla="*/ 4102025 w 8273365"/>
                <a:gd name="connsiteY16" fmla="*/ 169161 h 6858000"/>
                <a:gd name="connsiteX17" fmla="*/ 1815426 w 8273365"/>
                <a:gd name="connsiteY17" fmla="*/ 0 h 6858000"/>
                <a:gd name="connsiteX18" fmla="*/ 6228114 w 8273365"/>
                <a:gd name="connsiteY18" fmla="*/ 0 h 6858000"/>
                <a:gd name="connsiteX19" fmla="*/ 6378838 w 8273365"/>
                <a:gd name="connsiteY19" fmla="*/ 104569 h 6858000"/>
                <a:gd name="connsiteX20" fmla="*/ 8151535 w 8273365"/>
                <a:gd name="connsiteY20" fmla="*/ 4415712 h 6858000"/>
                <a:gd name="connsiteX21" fmla="*/ 6540097 w 8273365"/>
                <a:gd name="connsiteY21" fmla="*/ 5998038 h 6858000"/>
                <a:gd name="connsiteX22" fmla="*/ 5741125 w 8273365"/>
                <a:gd name="connsiteY22" fmla="*/ 6849976 h 6858000"/>
                <a:gd name="connsiteX23" fmla="*/ 5732797 w 8273365"/>
                <a:gd name="connsiteY23" fmla="*/ 6858000 h 6858000"/>
                <a:gd name="connsiteX24" fmla="*/ 1711956 w 8273365"/>
                <a:gd name="connsiteY24" fmla="*/ 6858000 h 6858000"/>
                <a:gd name="connsiteX25" fmla="*/ 1631859 w 8273365"/>
                <a:gd name="connsiteY25" fmla="*/ 6799706 h 6858000"/>
                <a:gd name="connsiteX26" fmla="*/ 1004515 w 8273365"/>
                <a:gd name="connsiteY26" fmla="*/ 6203417 h 6858000"/>
                <a:gd name="connsiteX27" fmla="*/ 0 w 8273365"/>
                <a:gd name="connsiteY27" fmla="*/ 3466345 h 6858000"/>
                <a:gd name="connsiteX28" fmla="*/ 1808555 w 8273365"/>
                <a:gd name="connsiteY28" fmla="*/ 44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3365" h="6858000">
                  <a:moveTo>
                    <a:pt x="4102025" y="169161"/>
                  </a:moveTo>
                  <a:cubicBezTo>
                    <a:pt x="3243792" y="169161"/>
                    <a:pt x="2435879" y="510143"/>
                    <a:pt x="1827641" y="1129498"/>
                  </a:cubicBezTo>
                  <a:cubicBezTo>
                    <a:pt x="1529958" y="1432447"/>
                    <a:pt x="1296200" y="1785278"/>
                    <a:pt x="1132950" y="2178191"/>
                  </a:cubicBezTo>
                  <a:cubicBezTo>
                    <a:pt x="963703" y="2585585"/>
                    <a:pt x="877835" y="3019017"/>
                    <a:pt x="877835" y="3466345"/>
                  </a:cubicBezTo>
                  <a:cubicBezTo>
                    <a:pt x="877835" y="3873007"/>
                    <a:pt x="949074" y="4269431"/>
                    <a:pt x="1089650" y="4644934"/>
                  </a:cubicBezTo>
                  <a:cubicBezTo>
                    <a:pt x="1225254" y="5007127"/>
                    <a:pt x="1421271" y="5339626"/>
                    <a:pt x="1672144" y="5633505"/>
                  </a:cubicBezTo>
                  <a:cubicBezTo>
                    <a:pt x="1968657" y="5980924"/>
                    <a:pt x="2340649" y="6266465"/>
                    <a:pt x="2747751" y="6459556"/>
                  </a:cubicBezTo>
                  <a:cubicBezTo>
                    <a:pt x="3172991" y="6661277"/>
                    <a:pt x="3628659" y="6763529"/>
                    <a:pt x="4102171" y="6763529"/>
                  </a:cubicBezTo>
                  <a:cubicBezTo>
                    <a:pt x="4621030" y="6763529"/>
                    <a:pt x="4940657" y="6439515"/>
                    <a:pt x="5506765" y="5818405"/>
                  </a:cubicBezTo>
                  <a:cubicBezTo>
                    <a:pt x="5636225" y="5676365"/>
                    <a:pt x="5770072" y="5529498"/>
                    <a:pt x="5914160" y="5382925"/>
                  </a:cubicBezTo>
                  <a:cubicBezTo>
                    <a:pt x="6290981" y="4999374"/>
                    <a:pt x="6638252" y="4813450"/>
                    <a:pt x="6891758" y="4677848"/>
                  </a:cubicBezTo>
                  <a:cubicBezTo>
                    <a:pt x="7016098" y="4611144"/>
                    <a:pt x="7114398" y="4558629"/>
                    <a:pt x="7158868" y="4511965"/>
                  </a:cubicBezTo>
                  <a:cubicBezTo>
                    <a:pt x="7208604" y="4459742"/>
                    <a:pt x="7260974" y="4341693"/>
                    <a:pt x="7306320" y="4179467"/>
                  </a:cubicBezTo>
                  <a:cubicBezTo>
                    <a:pt x="7422466" y="3764174"/>
                    <a:pt x="7425540" y="3328547"/>
                    <a:pt x="7315828" y="2884730"/>
                  </a:cubicBezTo>
                  <a:cubicBezTo>
                    <a:pt x="7210506" y="2459197"/>
                    <a:pt x="6999129" y="2028984"/>
                    <a:pt x="6704519" y="1640752"/>
                  </a:cubicBezTo>
                  <a:cubicBezTo>
                    <a:pt x="6369826" y="1199861"/>
                    <a:pt x="5943562" y="827136"/>
                    <a:pt x="5471805" y="563096"/>
                  </a:cubicBezTo>
                  <a:cubicBezTo>
                    <a:pt x="5011311" y="305349"/>
                    <a:pt x="4537651" y="169161"/>
                    <a:pt x="4102025" y="169161"/>
                  </a:cubicBezTo>
                  <a:close/>
                  <a:moveTo>
                    <a:pt x="1815426" y="0"/>
                  </a:moveTo>
                  <a:lnTo>
                    <a:pt x="6228114" y="0"/>
                  </a:lnTo>
                  <a:lnTo>
                    <a:pt x="6378838" y="104569"/>
                  </a:lnTo>
                  <a:cubicBezTo>
                    <a:pt x="7701449" y="1070221"/>
                    <a:pt x="8614337" y="2759472"/>
                    <a:pt x="8151535" y="4415712"/>
                  </a:cubicBezTo>
                  <a:cubicBezTo>
                    <a:pt x="7841710" y="5524525"/>
                    <a:pt x="7282330" y="5242495"/>
                    <a:pt x="6540097" y="5998038"/>
                  </a:cubicBezTo>
                  <a:cubicBezTo>
                    <a:pt x="6261706" y="6281367"/>
                    <a:pt x="6008555" y="6583271"/>
                    <a:pt x="5741125" y="6849976"/>
                  </a:cubicBezTo>
                  <a:lnTo>
                    <a:pt x="5732797" y="6858000"/>
                  </a:lnTo>
                  <a:lnTo>
                    <a:pt x="1711956" y="6858000"/>
                  </a:lnTo>
                  <a:lnTo>
                    <a:pt x="1631859" y="6799706"/>
                  </a:lnTo>
                  <a:cubicBezTo>
                    <a:pt x="1402830" y="6623620"/>
                    <a:pt x="1192523" y="6423644"/>
                    <a:pt x="1004515" y="6203417"/>
                  </a:cubicBezTo>
                  <a:cubicBezTo>
                    <a:pt x="378870" y="5470546"/>
                    <a:pt x="0" y="4513427"/>
                    <a:pt x="0" y="3466345"/>
                  </a:cubicBezTo>
                  <a:cubicBezTo>
                    <a:pt x="0" y="2025290"/>
                    <a:pt x="717408" y="754744"/>
                    <a:pt x="1808555" y="44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EDAA96-38BD-4AC0-8E5F-CF74F5C7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1616062 w 8273365"/>
                <a:gd name="connsiteY0" fmla="*/ 0 h 6858000"/>
                <a:gd name="connsiteX1" fmla="*/ 3206514 w 8273365"/>
                <a:gd name="connsiteY1" fmla="*/ 0 h 6858000"/>
                <a:gd name="connsiteX2" fmla="*/ 3122517 w 8273365"/>
                <a:gd name="connsiteY2" fmla="*/ 23655 h 6858000"/>
                <a:gd name="connsiteX3" fmla="*/ 1723196 w 8273365"/>
                <a:gd name="connsiteY3" fmla="*/ 880747 h 6858000"/>
                <a:gd name="connsiteX4" fmla="*/ 997786 w 8273365"/>
                <a:gd name="connsiteY4" fmla="*/ 1975811 h 6858000"/>
                <a:gd name="connsiteX5" fmla="*/ 731408 w 8273365"/>
                <a:gd name="connsiteY5" fmla="*/ 3320136 h 6858000"/>
                <a:gd name="connsiteX6" fmla="*/ 952731 w 8273365"/>
                <a:gd name="connsiteY6" fmla="*/ 4550071 h 6858000"/>
                <a:gd name="connsiteX7" fmla="*/ 1560970 w 8273365"/>
                <a:gd name="connsiteY7" fmla="*/ 5582379 h 6858000"/>
                <a:gd name="connsiteX8" fmla="*/ 2685142 w 8273365"/>
                <a:gd name="connsiteY8" fmla="*/ 6445587 h 6858000"/>
                <a:gd name="connsiteX9" fmla="*/ 4102171 w 8273365"/>
                <a:gd name="connsiteY9" fmla="*/ 6763602 h 6858000"/>
                <a:gd name="connsiteX10" fmla="*/ 4840307 w 8273365"/>
                <a:gd name="connsiteY10" fmla="*/ 6518434 h 6858000"/>
                <a:gd name="connsiteX11" fmla="*/ 5614867 w 8273365"/>
                <a:gd name="connsiteY11" fmla="*/ 5770643 h 6858000"/>
                <a:gd name="connsiteX12" fmla="*/ 6018458 w 8273365"/>
                <a:gd name="connsiteY12" fmla="*/ 5339114 h 6858000"/>
                <a:gd name="connsiteX13" fmla="*/ 6960802 w 8273365"/>
                <a:gd name="connsiteY13" fmla="*/ 4660514 h 6858000"/>
                <a:gd name="connsiteX14" fmla="*/ 7264776 w 8273365"/>
                <a:gd name="connsiteY14" fmla="*/ 4466544 h 6858000"/>
                <a:gd name="connsiteX15" fmla="*/ 7447190 w 8273365"/>
                <a:gd name="connsiteY15" fmla="*/ 4072462 h 6858000"/>
                <a:gd name="connsiteX16" fmla="*/ 7457722 w 8273365"/>
                <a:gd name="connsiteY16" fmla="*/ 2703268 h 6858000"/>
                <a:gd name="connsiteX17" fmla="*/ 6820959 w 8273365"/>
                <a:gd name="connsiteY17" fmla="*/ 1406044 h 6858000"/>
                <a:gd name="connsiteX18" fmla="*/ 5543190 w 8273365"/>
                <a:gd name="connsiteY18" fmla="*/ 289185 h 6858000"/>
                <a:gd name="connsiteX19" fmla="*/ 4996775 w 8273365"/>
                <a:gd name="connsiteY19" fmla="*/ 40060 h 6858000"/>
                <a:gd name="connsiteX20" fmla="*/ 4871645 w 8273365"/>
                <a:gd name="connsiteY20" fmla="*/ 0 h 6858000"/>
                <a:gd name="connsiteX21" fmla="*/ 6433093 w 8273365"/>
                <a:gd name="connsiteY21" fmla="*/ 0 h 6858000"/>
                <a:gd name="connsiteX22" fmla="*/ 6564891 w 8273365"/>
                <a:gd name="connsiteY22" fmla="*/ 101152 h 6858000"/>
                <a:gd name="connsiteX23" fmla="*/ 8151535 w 8273365"/>
                <a:gd name="connsiteY23" fmla="*/ 4269504 h 6858000"/>
                <a:gd name="connsiteX24" fmla="*/ 6540097 w 8273365"/>
                <a:gd name="connsiteY24" fmla="*/ 5851830 h 6858000"/>
                <a:gd name="connsiteX25" fmla="*/ 5606037 w 8273365"/>
                <a:gd name="connsiteY25" fmla="*/ 6833938 h 6858000"/>
                <a:gd name="connsiteX26" fmla="*/ 5578888 w 8273365"/>
                <a:gd name="connsiteY26" fmla="*/ 6858000 h 6858000"/>
                <a:gd name="connsiteX27" fmla="*/ 1925521 w 8273365"/>
                <a:gd name="connsiteY27" fmla="*/ 6858000 h 6858000"/>
                <a:gd name="connsiteX28" fmla="*/ 1807085 w 8273365"/>
                <a:gd name="connsiteY28" fmla="*/ 6781026 h 6858000"/>
                <a:gd name="connsiteX29" fmla="*/ 1004515 w 8273365"/>
                <a:gd name="connsiteY29" fmla="*/ 6057209 h 6858000"/>
                <a:gd name="connsiteX30" fmla="*/ 0 w 8273365"/>
                <a:gd name="connsiteY30" fmla="*/ 3320136 h 6858000"/>
                <a:gd name="connsiteX31" fmla="*/ 1492767 w 8273365"/>
                <a:gd name="connsiteY31" fmla="*/ 9861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73365" h="6858000">
                  <a:moveTo>
                    <a:pt x="1616062" y="0"/>
                  </a:moveTo>
                  <a:lnTo>
                    <a:pt x="3206514" y="0"/>
                  </a:lnTo>
                  <a:lnTo>
                    <a:pt x="3122517" y="23655"/>
                  </a:lnTo>
                  <a:cubicBezTo>
                    <a:pt x="2599902" y="185042"/>
                    <a:pt x="2120807" y="476097"/>
                    <a:pt x="1723196" y="880747"/>
                  </a:cubicBezTo>
                  <a:cubicBezTo>
                    <a:pt x="1412348" y="1197008"/>
                    <a:pt x="1168351" y="1565490"/>
                    <a:pt x="997786" y="1975811"/>
                  </a:cubicBezTo>
                  <a:cubicBezTo>
                    <a:pt x="821078" y="2401050"/>
                    <a:pt x="731408" y="2853352"/>
                    <a:pt x="731408" y="3320136"/>
                  </a:cubicBezTo>
                  <a:cubicBezTo>
                    <a:pt x="731408" y="3744353"/>
                    <a:pt x="805864" y="4158182"/>
                    <a:pt x="952731" y="4550071"/>
                  </a:cubicBezTo>
                  <a:cubicBezTo>
                    <a:pt x="1094331" y="4928208"/>
                    <a:pt x="1298980" y="5275627"/>
                    <a:pt x="1560970" y="5582379"/>
                  </a:cubicBezTo>
                  <a:cubicBezTo>
                    <a:pt x="1870793" y="5945304"/>
                    <a:pt x="2259610" y="6243718"/>
                    <a:pt x="2685142" y="6445587"/>
                  </a:cubicBezTo>
                  <a:cubicBezTo>
                    <a:pt x="3130131" y="6656669"/>
                    <a:pt x="3606861" y="6763602"/>
                    <a:pt x="4102171" y="6763602"/>
                  </a:cubicBezTo>
                  <a:cubicBezTo>
                    <a:pt x="4371914" y="6763602"/>
                    <a:pt x="4599528" y="6687974"/>
                    <a:pt x="4840307" y="6518434"/>
                  </a:cubicBezTo>
                  <a:cubicBezTo>
                    <a:pt x="5099811" y="6335729"/>
                    <a:pt x="5349951" y="6061159"/>
                    <a:pt x="5614867" y="5770643"/>
                  </a:cubicBezTo>
                  <a:cubicBezTo>
                    <a:pt x="5743449" y="5629628"/>
                    <a:pt x="5876273" y="5483786"/>
                    <a:pt x="6018458" y="5339114"/>
                  </a:cubicBezTo>
                  <a:cubicBezTo>
                    <a:pt x="6379773" y="4971361"/>
                    <a:pt x="6715635" y="4791728"/>
                    <a:pt x="6960802" y="4660514"/>
                  </a:cubicBezTo>
                  <a:cubicBezTo>
                    <a:pt x="7116154" y="4577280"/>
                    <a:pt x="7206994" y="4527251"/>
                    <a:pt x="7264776" y="4466544"/>
                  </a:cubicBezTo>
                  <a:cubicBezTo>
                    <a:pt x="7332650" y="4395306"/>
                    <a:pt x="7394089" y="4262628"/>
                    <a:pt x="7447190" y="4072462"/>
                  </a:cubicBezTo>
                  <a:cubicBezTo>
                    <a:pt x="7570066" y="3632594"/>
                    <a:pt x="7573576" y="3171954"/>
                    <a:pt x="7457722" y="2703268"/>
                  </a:cubicBezTo>
                  <a:cubicBezTo>
                    <a:pt x="7347718" y="2258572"/>
                    <a:pt x="7127565" y="1810073"/>
                    <a:pt x="6820959" y="1406044"/>
                  </a:cubicBezTo>
                  <a:cubicBezTo>
                    <a:pt x="6474271" y="949207"/>
                    <a:pt x="6032355" y="563024"/>
                    <a:pt x="5543190" y="289185"/>
                  </a:cubicBezTo>
                  <a:cubicBezTo>
                    <a:pt x="5362386" y="187977"/>
                    <a:pt x="5179299" y="104665"/>
                    <a:pt x="4996775" y="40060"/>
                  </a:cubicBezTo>
                  <a:lnTo>
                    <a:pt x="4871645" y="0"/>
                  </a:lnTo>
                  <a:lnTo>
                    <a:pt x="6433093" y="0"/>
                  </a:lnTo>
                  <a:lnTo>
                    <a:pt x="6564891" y="101152"/>
                  </a:lnTo>
                  <a:cubicBezTo>
                    <a:pt x="7785271" y="1084819"/>
                    <a:pt x="8592299" y="2692132"/>
                    <a:pt x="8151535" y="4269504"/>
                  </a:cubicBezTo>
                  <a:cubicBezTo>
                    <a:pt x="7841710" y="5378317"/>
                    <a:pt x="7282330" y="5096287"/>
                    <a:pt x="6540097" y="5851830"/>
                  </a:cubicBezTo>
                  <a:cubicBezTo>
                    <a:pt x="6215307" y="6182380"/>
                    <a:pt x="5924872" y="6538214"/>
                    <a:pt x="5606037" y="6833938"/>
                  </a:cubicBezTo>
                  <a:lnTo>
                    <a:pt x="5578888" y="6858000"/>
                  </a:lnTo>
                  <a:lnTo>
                    <a:pt x="1925521" y="6858000"/>
                  </a:lnTo>
                  <a:lnTo>
                    <a:pt x="1807085" y="6781026"/>
                  </a:lnTo>
                  <a:cubicBezTo>
                    <a:pt x="1509378" y="6576133"/>
                    <a:pt x="1239525" y="6332492"/>
                    <a:pt x="1004515" y="6057209"/>
                  </a:cubicBezTo>
                  <a:cubicBezTo>
                    <a:pt x="378870" y="5324338"/>
                    <a:pt x="0" y="4367220"/>
                    <a:pt x="0" y="3320136"/>
                  </a:cubicBezTo>
                  <a:cubicBezTo>
                    <a:pt x="0" y="2023187"/>
                    <a:pt x="581101" y="864350"/>
                    <a:pt x="1492767" y="986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00679E-B592-4134-AC05-8EC80BBC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37594" y="-3810"/>
              <a:ext cx="8219860" cy="6858000"/>
            </a:xfrm>
            <a:custGeom>
              <a:avLst/>
              <a:gdLst>
                <a:gd name="connsiteX0" fmla="*/ 5534366 w 8219860"/>
                <a:gd name="connsiteY0" fmla="*/ 0 h 6858000"/>
                <a:gd name="connsiteX1" fmla="*/ 6263243 w 8219860"/>
                <a:gd name="connsiteY1" fmla="*/ 0 h 6858000"/>
                <a:gd name="connsiteX2" fmla="*/ 6295307 w 8219860"/>
                <a:gd name="connsiteY2" fmla="*/ 21377 h 6858000"/>
                <a:gd name="connsiteX3" fmla="*/ 6907056 w 8219860"/>
                <a:gd name="connsiteY3" fmla="*/ 522976 h 6858000"/>
                <a:gd name="connsiteX4" fmla="*/ 7434107 w 8219860"/>
                <a:gd name="connsiteY4" fmla="*/ 1119513 h 6858000"/>
                <a:gd name="connsiteX5" fmla="*/ 7856130 w 8219860"/>
                <a:gd name="connsiteY5" fmla="*/ 1802940 h 6858000"/>
                <a:gd name="connsiteX6" fmla="*/ 8019380 w 8219860"/>
                <a:gd name="connsiteY6" fmla="*/ 2174201 h 6858000"/>
                <a:gd name="connsiteX7" fmla="*/ 8054634 w 8219860"/>
                <a:gd name="connsiteY7" fmla="*/ 2269723 h 6858000"/>
                <a:gd name="connsiteX8" fmla="*/ 8086962 w 8219860"/>
                <a:gd name="connsiteY8" fmla="*/ 2366562 h 6858000"/>
                <a:gd name="connsiteX9" fmla="*/ 8115633 w 8219860"/>
                <a:gd name="connsiteY9" fmla="*/ 2464717 h 6858000"/>
                <a:gd name="connsiteX10" fmla="*/ 8140794 w 8219860"/>
                <a:gd name="connsiteY10" fmla="*/ 2563895 h 6858000"/>
                <a:gd name="connsiteX11" fmla="*/ 8218615 w 8219860"/>
                <a:gd name="connsiteY11" fmla="*/ 3378975 h 6858000"/>
                <a:gd name="connsiteX12" fmla="*/ 8175170 w 8219860"/>
                <a:gd name="connsiteY12" fmla="*/ 3786370 h 6858000"/>
                <a:gd name="connsiteX13" fmla="*/ 8073943 w 8219860"/>
                <a:gd name="connsiteY13" fmla="*/ 4180891 h 6858000"/>
                <a:gd name="connsiteX14" fmla="*/ 7939071 w 8219860"/>
                <a:gd name="connsiteY14" fmla="*/ 4562246 h 6858000"/>
                <a:gd name="connsiteX15" fmla="*/ 7854229 w 8219860"/>
                <a:gd name="connsiteY15" fmla="*/ 4751828 h 6858000"/>
                <a:gd name="connsiteX16" fmla="*/ 7745102 w 8219860"/>
                <a:gd name="connsiteY16" fmla="*/ 4936435 h 6858000"/>
                <a:gd name="connsiteX17" fmla="*/ 7605403 w 8219860"/>
                <a:gd name="connsiteY17" fmla="*/ 5106852 h 6858000"/>
                <a:gd name="connsiteX18" fmla="*/ 7524949 w 8219860"/>
                <a:gd name="connsiteY18" fmla="*/ 5182481 h 6858000"/>
                <a:gd name="connsiteX19" fmla="*/ 7440106 w 8219860"/>
                <a:gd name="connsiteY19" fmla="*/ 5250208 h 6858000"/>
                <a:gd name="connsiteX20" fmla="*/ 7101758 w 8219860"/>
                <a:gd name="connsiteY20" fmla="*/ 5463633 h 6858000"/>
                <a:gd name="connsiteX21" fmla="*/ 6804366 w 8219860"/>
                <a:gd name="connsiteY21" fmla="*/ 5657895 h 6858000"/>
                <a:gd name="connsiteX22" fmla="*/ 6671103 w 8219860"/>
                <a:gd name="connsiteY22" fmla="*/ 5765704 h 6858000"/>
                <a:gd name="connsiteX23" fmla="*/ 6545887 w 8219860"/>
                <a:gd name="connsiteY23" fmla="*/ 5882583 h 6858000"/>
                <a:gd name="connsiteX24" fmla="*/ 6485473 w 8219860"/>
                <a:gd name="connsiteY24" fmla="*/ 5945046 h 6858000"/>
                <a:gd name="connsiteX25" fmla="*/ 6423303 w 8219860"/>
                <a:gd name="connsiteY25" fmla="*/ 6011604 h 6858000"/>
                <a:gd name="connsiteX26" fmla="*/ 6298672 w 8219860"/>
                <a:gd name="connsiteY26" fmla="*/ 6146768 h 6858000"/>
                <a:gd name="connsiteX27" fmla="*/ 6040923 w 8219860"/>
                <a:gd name="connsiteY27" fmla="*/ 6418997 h 6858000"/>
                <a:gd name="connsiteX28" fmla="*/ 5907662 w 8219860"/>
                <a:gd name="connsiteY28" fmla="*/ 6555769 h 6858000"/>
                <a:gd name="connsiteX29" fmla="*/ 5769864 w 8219860"/>
                <a:gd name="connsiteY29" fmla="*/ 6691081 h 6858000"/>
                <a:gd name="connsiteX30" fmla="*/ 5581270 w 8219860"/>
                <a:gd name="connsiteY30" fmla="*/ 6858000 h 6858000"/>
                <a:gd name="connsiteX31" fmla="*/ 5057635 w 8219860"/>
                <a:gd name="connsiteY31" fmla="*/ 6858000 h 6858000"/>
                <a:gd name="connsiteX32" fmla="*/ 5112401 w 8219860"/>
                <a:gd name="connsiteY32" fmla="*/ 6812805 h 6858000"/>
                <a:gd name="connsiteX33" fmla="*/ 5241495 w 8219860"/>
                <a:gd name="connsiteY33" fmla="*/ 6689617 h 6858000"/>
                <a:gd name="connsiteX34" fmla="*/ 5485639 w 8219860"/>
                <a:gd name="connsiteY34" fmla="*/ 6421192 h 6858000"/>
                <a:gd name="connsiteX35" fmla="*/ 5603981 w 8219860"/>
                <a:gd name="connsiteY35" fmla="*/ 6279592 h 6858000"/>
                <a:gd name="connsiteX36" fmla="*/ 5722615 w 8219860"/>
                <a:gd name="connsiteY36" fmla="*/ 6135503 h 6858000"/>
                <a:gd name="connsiteX37" fmla="*/ 5967636 w 8219860"/>
                <a:gd name="connsiteY37" fmla="*/ 5845135 h 6858000"/>
                <a:gd name="connsiteX38" fmla="*/ 6099583 w 8219860"/>
                <a:gd name="connsiteY38" fmla="*/ 5703828 h 6858000"/>
                <a:gd name="connsiteX39" fmla="*/ 6168189 w 8219860"/>
                <a:gd name="connsiteY39" fmla="*/ 5634490 h 6858000"/>
                <a:gd name="connsiteX40" fmla="*/ 6241769 w 8219860"/>
                <a:gd name="connsiteY40" fmla="*/ 5564129 h 6858000"/>
                <a:gd name="connsiteX41" fmla="*/ 6567684 w 8219860"/>
                <a:gd name="connsiteY41" fmla="*/ 5312962 h 6858000"/>
                <a:gd name="connsiteX42" fmla="*/ 6918466 w 8219860"/>
                <a:gd name="connsiteY42" fmla="*/ 5121628 h 6858000"/>
                <a:gd name="connsiteX43" fmla="*/ 7084202 w 8219860"/>
                <a:gd name="connsiteY43" fmla="*/ 5039856 h 6858000"/>
                <a:gd name="connsiteX44" fmla="*/ 7231508 w 8219860"/>
                <a:gd name="connsiteY44" fmla="*/ 4955159 h 6858000"/>
                <a:gd name="connsiteX45" fmla="*/ 7455757 w 8219860"/>
                <a:gd name="connsiteY45" fmla="*/ 4736907 h 6858000"/>
                <a:gd name="connsiteX46" fmla="*/ 7597796 w 8219860"/>
                <a:gd name="connsiteY46" fmla="*/ 4437761 h 6858000"/>
                <a:gd name="connsiteX47" fmla="*/ 7667720 w 8219860"/>
                <a:gd name="connsiteY47" fmla="*/ 4093562 h 6858000"/>
                <a:gd name="connsiteX48" fmla="*/ 7680008 w 8219860"/>
                <a:gd name="connsiteY48" fmla="*/ 3742632 h 6858000"/>
                <a:gd name="connsiteX49" fmla="*/ 7657188 w 8219860"/>
                <a:gd name="connsiteY49" fmla="*/ 3396237 h 6858000"/>
                <a:gd name="connsiteX50" fmla="*/ 7604818 w 8219860"/>
                <a:gd name="connsiteY50" fmla="*/ 3055255 h 6858000"/>
                <a:gd name="connsiteX51" fmla="*/ 7522900 w 8219860"/>
                <a:gd name="connsiteY51" fmla="*/ 2720270 h 6858000"/>
                <a:gd name="connsiteX52" fmla="*/ 7299968 w 8219860"/>
                <a:gd name="connsiteY52" fmla="*/ 2062442 h 6858000"/>
                <a:gd name="connsiteX53" fmla="*/ 6971566 w 8219860"/>
                <a:gd name="connsiteY53" fmla="*/ 1438698 h 6858000"/>
                <a:gd name="connsiteX54" fmla="*/ 6771307 w 8219860"/>
                <a:gd name="connsiteY54" fmla="*/ 1144380 h 6858000"/>
                <a:gd name="connsiteX55" fmla="*/ 6547935 w 8219860"/>
                <a:gd name="connsiteY55" fmla="*/ 865129 h 6858000"/>
                <a:gd name="connsiteX56" fmla="*/ 6037997 w 8219860"/>
                <a:gd name="connsiteY56" fmla="*/ 359872 h 6858000"/>
                <a:gd name="connsiteX57" fmla="*/ 5602369 w 8219860"/>
                <a:gd name="connsiteY57" fmla="*/ 40572 h 6858000"/>
                <a:gd name="connsiteX58" fmla="*/ 1689206 w 8219860"/>
                <a:gd name="connsiteY58" fmla="*/ 0 h 6858000"/>
                <a:gd name="connsiteX59" fmla="*/ 2580244 w 8219860"/>
                <a:gd name="connsiteY59" fmla="*/ 0 h 6858000"/>
                <a:gd name="connsiteX60" fmla="*/ 2556490 w 8219860"/>
                <a:gd name="connsiteY60" fmla="*/ 13997 h 6858000"/>
                <a:gd name="connsiteX61" fmla="*/ 2125407 w 8219860"/>
                <a:gd name="connsiteY61" fmla="*/ 323156 h 6858000"/>
                <a:gd name="connsiteX62" fmla="*/ 1859322 w 8219860"/>
                <a:gd name="connsiteY62" fmla="*/ 553842 h 6858000"/>
                <a:gd name="connsiteX63" fmla="*/ 1607425 w 8219860"/>
                <a:gd name="connsiteY63" fmla="*/ 799741 h 6858000"/>
                <a:gd name="connsiteX64" fmla="*/ 861829 w 8219860"/>
                <a:gd name="connsiteY64" fmla="*/ 1987400 h 6858000"/>
                <a:gd name="connsiteX65" fmla="*/ 661422 w 8219860"/>
                <a:gd name="connsiteY65" fmla="*/ 2660149 h 6858000"/>
                <a:gd name="connsiteX66" fmla="*/ 608323 w 8219860"/>
                <a:gd name="connsiteY66" fmla="*/ 3006544 h 6858000"/>
                <a:gd name="connsiteX67" fmla="*/ 584625 w 8219860"/>
                <a:gd name="connsiteY67" fmla="*/ 3355571 h 6858000"/>
                <a:gd name="connsiteX68" fmla="*/ 589891 w 8219860"/>
                <a:gd name="connsiteY68" fmla="*/ 3705330 h 6858000"/>
                <a:gd name="connsiteX69" fmla="*/ 623389 w 8219860"/>
                <a:gd name="connsiteY69" fmla="*/ 4053626 h 6858000"/>
                <a:gd name="connsiteX70" fmla="*/ 787078 w 8219860"/>
                <a:gd name="connsiteY70" fmla="*/ 4735736 h 6858000"/>
                <a:gd name="connsiteX71" fmla="*/ 1081251 w 8219860"/>
                <a:gd name="connsiteY71" fmla="*/ 5376742 h 6858000"/>
                <a:gd name="connsiteX72" fmla="*/ 1274196 w 8219860"/>
                <a:gd name="connsiteY72" fmla="*/ 5674278 h 6858000"/>
                <a:gd name="connsiteX73" fmla="*/ 1381274 w 8219860"/>
                <a:gd name="connsiteY73" fmla="*/ 5816170 h 6858000"/>
                <a:gd name="connsiteX74" fmla="*/ 1495959 w 8219860"/>
                <a:gd name="connsiteY74" fmla="*/ 5953677 h 6858000"/>
                <a:gd name="connsiteX75" fmla="*/ 2013356 w 8219860"/>
                <a:gd name="connsiteY75" fmla="*/ 6450448 h 6858000"/>
                <a:gd name="connsiteX76" fmla="*/ 2083865 w 8219860"/>
                <a:gd name="connsiteY76" fmla="*/ 6506327 h 6858000"/>
                <a:gd name="connsiteX77" fmla="*/ 2155688 w 8219860"/>
                <a:gd name="connsiteY77" fmla="*/ 6560744 h 6858000"/>
                <a:gd name="connsiteX78" fmla="*/ 2228537 w 8219860"/>
                <a:gd name="connsiteY78" fmla="*/ 6613844 h 6858000"/>
                <a:gd name="connsiteX79" fmla="*/ 2302700 w 8219860"/>
                <a:gd name="connsiteY79" fmla="*/ 6665190 h 6858000"/>
                <a:gd name="connsiteX80" fmla="*/ 2610915 w 8219860"/>
                <a:gd name="connsiteY80" fmla="*/ 6853454 h 6858000"/>
                <a:gd name="connsiteX81" fmla="*/ 2619731 w 8219860"/>
                <a:gd name="connsiteY81" fmla="*/ 6858000 h 6858000"/>
                <a:gd name="connsiteX82" fmla="*/ 1931408 w 8219860"/>
                <a:gd name="connsiteY82" fmla="*/ 6858000 h 6858000"/>
                <a:gd name="connsiteX83" fmla="*/ 1782231 w 8219860"/>
                <a:gd name="connsiteY83" fmla="*/ 6759101 h 6858000"/>
                <a:gd name="connsiteX84" fmla="*/ 1179844 w 8219860"/>
                <a:gd name="connsiteY84" fmla="*/ 6247262 h 6858000"/>
                <a:gd name="connsiteX85" fmla="*/ 677221 w 8219860"/>
                <a:gd name="connsiteY85" fmla="*/ 5628784 h 6858000"/>
                <a:gd name="connsiteX86" fmla="*/ 302740 w 8219860"/>
                <a:gd name="connsiteY86" fmla="*/ 4919612 h 6858000"/>
                <a:gd name="connsiteX87" fmla="*/ 71615 w 8219860"/>
                <a:gd name="connsiteY87" fmla="*/ 4147685 h 6858000"/>
                <a:gd name="connsiteX88" fmla="*/ 14420 w 8219860"/>
                <a:gd name="connsiteY88" fmla="*/ 3747313 h 6858000"/>
                <a:gd name="connsiteX89" fmla="*/ 815 w 8219860"/>
                <a:gd name="connsiteY89" fmla="*/ 3342991 h 6858000"/>
                <a:gd name="connsiteX90" fmla="*/ 29340 w 8219860"/>
                <a:gd name="connsiteY90" fmla="*/ 2939692 h 6858000"/>
                <a:gd name="connsiteX91" fmla="*/ 97946 w 8219860"/>
                <a:gd name="connsiteY91" fmla="*/ 2541660 h 6858000"/>
                <a:gd name="connsiteX92" fmla="*/ 341358 w 8219860"/>
                <a:gd name="connsiteY92" fmla="*/ 1774268 h 6858000"/>
                <a:gd name="connsiteX93" fmla="*/ 1212758 w 8219860"/>
                <a:gd name="connsiteY93" fmla="*/ 432721 h 6858000"/>
                <a:gd name="connsiteX94" fmla="*/ 1499908 w 8219860"/>
                <a:gd name="connsiteY94" fmla="*/ 150982 h 6858000"/>
                <a:gd name="connsiteX95" fmla="*/ 1655863 w 8219860"/>
                <a:gd name="connsiteY95" fmla="*/ 2359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219860" h="6858000">
                  <a:moveTo>
                    <a:pt x="5534366" y="0"/>
                  </a:moveTo>
                  <a:lnTo>
                    <a:pt x="6263243" y="0"/>
                  </a:lnTo>
                  <a:lnTo>
                    <a:pt x="6295307" y="21377"/>
                  </a:lnTo>
                  <a:cubicBezTo>
                    <a:pt x="6511218" y="172340"/>
                    <a:pt x="6716597" y="339247"/>
                    <a:pt x="6907056" y="522976"/>
                  </a:cubicBezTo>
                  <a:cubicBezTo>
                    <a:pt x="7097514" y="706706"/>
                    <a:pt x="7274807" y="905503"/>
                    <a:pt x="7434107" y="1119513"/>
                  </a:cubicBezTo>
                  <a:cubicBezTo>
                    <a:pt x="7593992" y="1333084"/>
                    <a:pt x="7735155" y="1562014"/>
                    <a:pt x="7856130" y="1802940"/>
                  </a:cubicBezTo>
                  <a:cubicBezTo>
                    <a:pt x="7916105" y="1923621"/>
                    <a:pt x="7970376" y="2047668"/>
                    <a:pt x="8019380" y="2174201"/>
                  </a:cubicBezTo>
                  <a:cubicBezTo>
                    <a:pt x="8031375" y="2205944"/>
                    <a:pt x="8043808" y="2237541"/>
                    <a:pt x="8054634" y="2269723"/>
                  </a:cubicBezTo>
                  <a:lnTo>
                    <a:pt x="8086962" y="2366562"/>
                  </a:lnTo>
                  <a:lnTo>
                    <a:pt x="8115633" y="2464717"/>
                  </a:lnTo>
                  <a:cubicBezTo>
                    <a:pt x="8124995" y="2497484"/>
                    <a:pt x="8132602" y="2530836"/>
                    <a:pt x="8140794" y="2563895"/>
                  </a:cubicBezTo>
                  <a:cubicBezTo>
                    <a:pt x="8203402" y="2829836"/>
                    <a:pt x="8225636" y="3105576"/>
                    <a:pt x="8218615" y="3378975"/>
                  </a:cubicBezTo>
                  <a:cubicBezTo>
                    <a:pt x="8214958" y="3515749"/>
                    <a:pt x="8200476" y="3652229"/>
                    <a:pt x="8175170" y="3786370"/>
                  </a:cubicBezTo>
                  <a:cubicBezTo>
                    <a:pt x="8149716" y="3920510"/>
                    <a:pt x="8114462" y="4052163"/>
                    <a:pt x="8073943" y="4180891"/>
                  </a:cubicBezTo>
                  <a:cubicBezTo>
                    <a:pt x="8033570" y="4309911"/>
                    <a:pt x="7990270" y="4435421"/>
                    <a:pt x="7939071" y="4562246"/>
                  </a:cubicBezTo>
                  <a:cubicBezTo>
                    <a:pt x="7913472" y="4625587"/>
                    <a:pt x="7885678" y="4688926"/>
                    <a:pt x="7854229" y="4751828"/>
                  </a:cubicBezTo>
                  <a:cubicBezTo>
                    <a:pt x="7822193" y="4814437"/>
                    <a:pt x="7786792" y="4876752"/>
                    <a:pt x="7745102" y="4936435"/>
                  </a:cubicBezTo>
                  <a:cubicBezTo>
                    <a:pt x="7703998" y="4996411"/>
                    <a:pt x="7657040" y="5053899"/>
                    <a:pt x="7605403" y="5106852"/>
                  </a:cubicBezTo>
                  <a:cubicBezTo>
                    <a:pt x="7579512" y="5133183"/>
                    <a:pt x="7552596" y="5158489"/>
                    <a:pt x="7524949" y="5182481"/>
                  </a:cubicBezTo>
                  <a:cubicBezTo>
                    <a:pt x="7497301" y="5206323"/>
                    <a:pt x="7468776" y="5228704"/>
                    <a:pt x="7440106" y="5250208"/>
                  </a:cubicBezTo>
                  <a:cubicBezTo>
                    <a:pt x="7324836" y="5335930"/>
                    <a:pt x="7208103" y="5400146"/>
                    <a:pt x="7101758" y="5463633"/>
                  </a:cubicBezTo>
                  <a:cubicBezTo>
                    <a:pt x="6994825" y="5526533"/>
                    <a:pt x="6896230" y="5588996"/>
                    <a:pt x="6804366" y="5657895"/>
                  </a:cubicBezTo>
                  <a:cubicBezTo>
                    <a:pt x="6758141" y="5691978"/>
                    <a:pt x="6713965" y="5728110"/>
                    <a:pt x="6671103" y="5765704"/>
                  </a:cubicBezTo>
                  <a:cubicBezTo>
                    <a:pt x="6627952" y="5802860"/>
                    <a:pt x="6586408" y="5842209"/>
                    <a:pt x="6545887" y="5882583"/>
                  </a:cubicBezTo>
                  <a:cubicBezTo>
                    <a:pt x="6525407" y="5903062"/>
                    <a:pt x="6506245" y="5923103"/>
                    <a:pt x="6485473" y="5945046"/>
                  </a:cubicBezTo>
                  <a:lnTo>
                    <a:pt x="6423303" y="6011604"/>
                  </a:lnTo>
                  <a:lnTo>
                    <a:pt x="6298672" y="6146768"/>
                  </a:lnTo>
                  <a:cubicBezTo>
                    <a:pt x="6214853" y="6237315"/>
                    <a:pt x="6128400" y="6327572"/>
                    <a:pt x="6040923" y="6418997"/>
                  </a:cubicBezTo>
                  <a:cubicBezTo>
                    <a:pt x="5997186" y="6464637"/>
                    <a:pt x="5952569" y="6510130"/>
                    <a:pt x="5907662" y="6555769"/>
                  </a:cubicBezTo>
                  <a:cubicBezTo>
                    <a:pt x="5862460" y="6601118"/>
                    <a:pt x="5816528" y="6646172"/>
                    <a:pt x="5769864" y="6691081"/>
                  </a:cubicBezTo>
                  <a:lnTo>
                    <a:pt x="5581270" y="6858000"/>
                  </a:lnTo>
                  <a:lnTo>
                    <a:pt x="5057635" y="6858000"/>
                  </a:lnTo>
                  <a:lnTo>
                    <a:pt x="5112401" y="6812805"/>
                  </a:lnTo>
                  <a:cubicBezTo>
                    <a:pt x="5156505" y="6773364"/>
                    <a:pt x="5199439" y="6732113"/>
                    <a:pt x="5241495" y="6689617"/>
                  </a:cubicBezTo>
                  <a:cubicBezTo>
                    <a:pt x="5325753" y="6604628"/>
                    <a:pt x="5405916" y="6513934"/>
                    <a:pt x="5485639" y="6421192"/>
                  </a:cubicBezTo>
                  <a:cubicBezTo>
                    <a:pt x="5525427" y="6374674"/>
                    <a:pt x="5564631" y="6327425"/>
                    <a:pt x="5603981" y="6279592"/>
                  </a:cubicBezTo>
                  <a:lnTo>
                    <a:pt x="5722615" y="6135503"/>
                  </a:lnTo>
                  <a:cubicBezTo>
                    <a:pt x="5802339" y="6038957"/>
                    <a:pt x="5882062" y="5940510"/>
                    <a:pt x="5967636" y="5845135"/>
                  </a:cubicBezTo>
                  <a:cubicBezTo>
                    <a:pt x="6010496" y="5797446"/>
                    <a:pt x="6054381" y="5750345"/>
                    <a:pt x="6099583" y="5703828"/>
                  </a:cubicBezTo>
                  <a:lnTo>
                    <a:pt x="6168189" y="5634490"/>
                  </a:lnTo>
                  <a:cubicBezTo>
                    <a:pt x="6191300" y="5611524"/>
                    <a:pt x="6216754" y="5587094"/>
                    <a:pt x="6241769" y="5564129"/>
                  </a:cubicBezTo>
                  <a:cubicBezTo>
                    <a:pt x="6342117" y="5470948"/>
                    <a:pt x="6452414" y="5386688"/>
                    <a:pt x="6567684" y="5312962"/>
                  </a:cubicBezTo>
                  <a:cubicBezTo>
                    <a:pt x="6682806" y="5238945"/>
                    <a:pt x="6803635" y="5177360"/>
                    <a:pt x="6918466" y="5121628"/>
                  </a:cubicBezTo>
                  <a:cubicBezTo>
                    <a:pt x="6975808" y="5093833"/>
                    <a:pt x="7031688" y="5067211"/>
                    <a:pt x="7084202" y="5039856"/>
                  </a:cubicBezTo>
                  <a:cubicBezTo>
                    <a:pt x="7136864" y="5012793"/>
                    <a:pt x="7186453" y="4985439"/>
                    <a:pt x="7231508" y="4955159"/>
                  </a:cubicBezTo>
                  <a:cubicBezTo>
                    <a:pt x="7322202" y="4895476"/>
                    <a:pt x="7395635" y="4824530"/>
                    <a:pt x="7455757" y="4736907"/>
                  </a:cubicBezTo>
                  <a:cubicBezTo>
                    <a:pt x="7515440" y="4649431"/>
                    <a:pt x="7562543" y="4547326"/>
                    <a:pt x="7597796" y="4437761"/>
                  </a:cubicBezTo>
                  <a:cubicBezTo>
                    <a:pt x="7632758" y="4328343"/>
                    <a:pt x="7655139" y="4210293"/>
                    <a:pt x="7667720" y="4093562"/>
                  </a:cubicBezTo>
                  <a:cubicBezTo>
                    <a:pt x="7679860" y="3976389"/>
                    <a:pt x="7682494" y="3858925"/>
                    <a:pt x="7680008" y="3742632"/>
                  </a:cubicBezTo>
                  <a:cubicBezTo>
                    <a:pt x="7676350" y="3626192"/>
                    <a:pt x="7668451" y="3510776"/>
                    <a:pt x="7657188" y="3396237"/>
                  </a:cubicBezTo>
                  <a:cubicBezTo>
                    <a:pt x="7645923" y="3281699"/>
                    <a:pt x="7628808" y="3167745"/>
                    <a:pt x="7604818" y="3055255"/>
                  </a:cubicBezTo>
                  <a:cubicBezTo>
                    <a:pt x="7581120" y="2942618"/>
                    <a:pt x="7552888" y="2831298"/>
                    <a:pt x="7522900" y="2720270"/>
                  </a:cubicBezTo>
                  <a:cubicBezTo>
                    <a:pt x="7462926" y="2498361"/>
                    <a:pt x="7392418" y="2277038"/>
                    <a:pt x="7299968" y="2062442"/>
                  </a:cubicBezTo>
                  <a:cubicBezTo>
                    <a:pt x="7207518" y="1847847"/>
                    <a:pt x="7097514" y="1639104"/>
                    <a:pt x="6971566" y="1438698"/>
                  </a:cubicBezTo>
                  <a:cubicBezTo>
                    <a:pt x="6908226" y="1338642"/>
                    <a:pt x="6841668" y="1240340"/>
                    <a:pt x="6771307" y="1144380"/>
                  </a:cubicBezTo>
                  <a:cubicBezTo>
                    <a:pt x="6700945" y="1048419"/>
                    <a:pt x="6625903" y="955677"/>
                    <a:pt x="6547935" y="865129"/>
                  </a:cubicBezTo>
                  <a:cubicBezTo>
                    <a:pt x="6392438" y="683740"/>
                    <a:pt x="6221873" y="514199"/>
                    <a:pt x="6037997" y="359872"/>
                  </a:cubicBezTo>
                  <a:cubicBezTo>
                    <a:pt x="5900420" y="243689"/>
                    <a:pt x="5754861" y="136638"/>
                    <a:pt x="5602369" y="40572"/>
                  </a:cubicBezTo>
                  <a:close/>
                  <a:moveTo>
                    <a:pt x="1689206" y="0"/>
                  </a:moveTo>
                  <a:lnTo>
                    <a:pt x="2580244" y="0"/>
                  </a:lnTo>
                  <a:lnTo>
                    <a:pt x="2556490" y="13997"/>
                  </a:lnTo>
                  <a:cubicBezTo>
                    <a:pt x="2405637" y="107875"/>
                    <a:pt x="2262108" y="212018"/>
                    <a:pt x="2125407" y="323156"/>
                  </a:cubicBezTo>
                  <a:cubicBezTo>
                    <a:pt x="2033982" y="397174"/>
                    <a:pt x="1946944" y="475874"/>
                    <a:pt x="1859322" y="553842"/>
                  </a:cubicBezTo>
                  <a:cubicBezTo>
                    <a:pt x="1771699" y="631664"/>
                    <a:pt x="1686271" y="712557"/>
                    <a:pt x="1607425" y="799741"/>
                  </a:cubicBezTo>
                  <a:cubicBezTo>
                    <a:pt x="1289847" y="1146281"/>
                    <a:pt x="1036342" y="1551627"/>
                    <a:pt x="861829" y="1987400"/>
                  </a:cubicBezTo>
                  <a:cubicBezTo>
                    <a:pt x="774499" y="2205213"/>
                    <a:pt x="707062" y="2430780"/>
                    <a:pt x="661422" y="2660149"/>
                  </a:cubicBezTo>
                  <a:cubicBezTo>
                    <a:pt x="638750" y="2774834"/>
                    <a:pt x="621196" y="2890541"/>
                    <a:pt x="608323" y="3006544"/>
                  </a:cubicBezTo>
                  <a:cubicBezTo>
                    <a:pt x="595888" y="3122545"/>
                    <a:pt x="587990" y="3239131"/>
                    <a:pt x="584625" y="3355571"/>
                  </a:cubicBezTo>
                  <a:cubicBezTo>
                    <a:pt x="581699" y="3472156"/>
                    <a:pt x="582578" y="3588890"/>
                    <a:pt x="589891" y="3705330"/>
                  </a:cubicBezTo>
                  <a:cubicBezTo>
                    <a:pt x="595742" y="3821770"/>
                    <a:pt x="607591" y="3937917"/>
                    <a:pt x="623389" y="4053626"/>
                  </a:cubicBezTo>
                  <a:cubicBezTo>
                    <a:pt x="655864" y="4284896"/>
                    <a:pt x="709988" y="4513828"/>
                    <a:pt x="787078" y="4735736"/>
                  </a:cubicBezTo>
                  <a:cubicBezTo>
                    <a:pt x="864023" y="4957499"/>
                    <a:pt x="962324" y="5172825"/>
                    <a:pt x="1081251" y="5376742"/>
                  </a:cubicBezTo>
                  <a:cubicBezTo>
                    <a:pt x="1140934" y="5478553"/>
                    <a:pt x="1205152" y="5578172"/>
                    <a:pt x="1274196" y="5674278"/>
                  </a:cubicBezTo>
                  <a:cubicBezTo>
                    <a:pt x="1308571" y="5722552"/>
                    <a:pt x="1344557" y="5769654"/>
                    <a:pt x="1381274" y="5816170"/>
                  </a:cubicBezTo>
                  <a:cubicBezTo>
                    <a:pt x="1418575" y="5862543"/>
                    <a:pt x="1456608" y="5908622"/>
                    <a:pt x="1495959" y="5953677"/>
                  </a:cubicBezTo>
                  <a:cubicBezTo>
                    <a:pt x="1652919" y="6133894"/>
                    <a:pt x="1826555" y="6300071"/>
                    <a:pt x="2013356" y="6450448"/>
                  </a:cubicBezTo>
                  <a:cubicBezTo>
                    <a:pt x="2037053" y="6468879"/>
                    <a:pt x="2060020" y="6488188"/>
                    <a:pt x="2083865" y="6506327"/>
                  </a:cubicBezTo>
                  <a:lnTo>
                    <a:pt x="2155688" y="6560744"/>
                  </a:lnTo>
                  <a:lnTo>
                    <a:pt x="2228537" y="6613844"/>
                  </a:lnTo>
                  <a:lnTo>
                    <a:pt x="2302700" y="6665190"/>
                  </a:lnTo>
                  <a:cubicBezTo>
                    <a:pt x="2402465" y="6732186"/>
                    <a:pt x="2505008" y="6795525"/>
                    <a:pt x="2610915" y="6853454"/>
                  </a:cubicBezTo>
                  <a:lnTo>
                    <a:pt x="2619731" y="6858000"/>
                  </a:lnTo>
                  <a:lnTo>
                    <a:pt x="1931408" y="6858000"/>
                  </a:lnTo>
                  <a:lnTo>
                    <a:pt x="1782231" y="6759101"/>
                  </a:lnTo>
                  <a:cubicBezTo>
                    <a:pt x="1566612" y="6607846"/>
                    <a:pt x="1365329" y="6435527"/>
                    <a:pt x="1179844" y="6247262"/>
                  </a:cubicBezTo>
                  <a:cubicBezTo>
                    <a:pt x="994506" y="6059437"/>
                    <a:pt x="824235" y="5851280"/>
                    <a:pt x="677221" y="5628784"/>
                  </a:cubicBezTo>
                  <a:cubicBezTo>
                    <a:pt x="530062" y="5405851"/>
                    <a:pt x="404700" y="5167998"/>
                    <a:pt x="302740" y="4919612"/>
                  </a:cubicBezTo>
                  <a:cubicBezTo>
                    <a:pt x="200636" y="4671373"/>
                    <a:pt x="123692" y="4412162"/>
                    <a:pt x="71615" y="4147685"/>
                  </a:cubicBezTo>
                  <a:cubicBezTo>
                    <a:pt x="45285" y="4015446"/>
                    <a:pt x="26854" y="3881599"/>
                    <a:pt x="14420" y="3747313"/>
                  </a:cubicBezTo>
                  <a:cubicBezTo>
                    <a:pt x="3595" y="3612880"/>
                    <a:pt x="-2256" y="3477862"/>
                    <a:pt x="815" y="3342991"/>
                  </a:cubicBezTo>
                  <a:cubicBezTo>
                    <a:pt x="3156" y="3208119"/>
                    <a:pt x="12811" y="3073394"/>
                    <a:pt x="29340" y="2939692"/>
                  </a:cubicBezTo>
                  <a:cubicBezTo>
                    <a:pt x="45578" y="2805845"/>
                    <a:pt x="68690" y="2673022"/>
                    <a:pt x="97946" y="2541660"/>
                  </a:cubicBezTo>
                  <a:cubicBezTo>
                    <a:pt x="156167" y="2278939"/>
                    <a:pt x="237791" y="2021777"/>
                    <a:pt x="341358" y="1774268"/>
                  </a:cubicBezTo>
                  <a:cubicBezTo>
                    <a:pt x="548640" y="1279252"/>
                    <a:pt x="844567" y="822415"/>
                    <a:pt x="1212758" y="432721"/>
                  </a:cubicBezTo>
                  <a:cubicBezTo>
                    <a:pt x="1305208" y="335736"/>
                    <a:pt x="1399705" y="240506"/>
                    <a:pt x="1499908" y="150982"/>
                  </a:cubicBezTo>
                  <a:cubicBezTo>
                    <a:pt x="1550010" y="106294"/>
                    <a:pt x="1602232" y="64018"/>
                    <a:pt x="1655863" y="235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2EF310-93E6-4F72-B482-07BF5CFB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65807" y="-3810"/>
              <a:ext cx="8870393" cy="6858000"/>
            </a:xfrm>
            <a:custGeom>
              <a:avLst/>
              <a:gdLst>
                <a:gd name="connsiteX0" fmla="*/ 6200652 w 8899328"/>
                <a:gd name="connsiteY0" fmla="*/ 0 h 6858000"/>
                <a:gd name="connsiteX1" fmla="*/ 7036991 w 8899328"/>
                <a:gd name="connsiteY1" fmla="*/ 0 h 6858000"/>
                <a:gd name="connsiteX2" fmla="*/ 7111956 w 8899328"/>
                <a:gd name="connsiteY2" fmla="*/ 52444 h 6858000"/>
                <a:gd name="connsiteX3" fmla="*/ 8899328 w 8899328"/>
                <a:gd name="connsiteY3" fmla="*/ 3560285 h 6858000"/>
                <a:gd name="connsiteX4" fmla="*/ 7441506 w 8899328"/>
                <a:gd name="connsiteY4" fmla="*/ 6800585 h 6858000"/>
                <a:gd name="connsiteX5" fmla="*/ 7374130 w 8899328"/>
                <a:gd name="connsiteY5" fmla="*/ 6858000 h 6858000"/>
                <a:gd name="connsiteX6" fmla="*/ 5835221 w 8899328"/>
                <a:gd name="connsiteY6" fmla="*/ 6858000 h 6858000"/>
                <a:gd name="connsiteX7" fmla="*/ 5891385 w 8899328"/>
                <a:gd name="connsiteY7" fmla="*/ 6810175 h 6858000"/>
                <a:gd name="connsiteX8" fmla="*/ 6032854 w 8899328"/>
                <a:gd name="connsiteY8" fmla="*/ 6677494 h 6858000"/>
                <a:gd name="connsiteX9" fmla="*/ 6170584 w 8899328"/>
                <a:gd name="connsiteY9" fmla="*/ 6539762 h 6858000"/>
                <a:gd name="connsiteX10" fmla="*/ 6305296 w 8899328"/>
                <a:gd name="connsiteY10" fmla="*/ 6398150 h 6858000"/>
                <a:gd name="connsiteX11" fmla="*/ 6572709 w 8899328"/>
                <a:gd name="connsiteY11" fmla="*/ 6110468 h 6858000"/>
                <a:gd name="connsiteX12" fmla="*/ 6707707 w 8899328"/>
                <a:gd name="connsiteY12" fmla="*/ 5966410 h 6858000"/>
                <a:gd name="connsiteX13" fmla="*/ 6846876 w 8899328"/>
                <a:gd name="connsiteY13" fmla="*/ 5823934 h 6858000"/>
                <a:gd name="connsiteX14" fmla="*/ 7497863 w 8899328"/>
                <a:gd name="connsiteY14" fmla="*/ 5348633 h 6858000"/>
                <a:gd name="connsiteX15" fmla="*/ 7825226 w 8899328"/>
                <a:gd name="connsiteY15" fmla="*/ 5147788 h 6858000"/>
                <a:gd name="connsiteX16" fmla="*/ 8071216 w 8899328"/>
                <a:gd name="connsiteY16" fmla="*/ 4893890 h 6858000"/>
                <a:gd name="connsiteX17" fmla="*/ 8224043 w 8899328"/>
                <a:gd name="connsiteY17" fmla="*/ 4570985 h 6858000"/>
                <a:gd name="connsiteX18" fmla="*/ 8315049 w 8899328"/>
                <a:gd name="connsiteY18" fmla="*/ 4212279 h 6858000"/>
                <a:gd name="connsiteX19" fmla="*/ 8330721 w 8899328"/>
                <a:gd name="connsiteY19" fmla="*/ 4120699 h 6858000"/>
                <a:gd name="connsiteX20" fmla="*/ 8343947 w 8899328"/>
                <a:gd name="connsiteY20" fmla="*/ 4028973 h 6858000"/>
                <a:gd name="connsiteX21" fmla="*/ 8353867 w 8899328"/>
                <a:gd name="connsiteY21" fmla="*/ 3936961 h 6858000"/>
                <a:gd name="connsiteX22" fmla="*/ 8361055 w 8899328"/>
                <a:gd name="connsiteY22" fmla="*/ 3844661 h 6858000"/>
                <a:gd name="connsiteX23" fmla="*/ 8365083 w 8899328"/>
                <a:gd name="connsiteY23" fmla="*/ 3475748 h 6858000"/>
                <a:gd name="connsiteX24" fmla="*/ 8359475 w 8899328"/>
                <a:gd name="connsiteY24" fmla="*/ 3383736 h 6858000"/>
                <a:gd name="connsiteX25" fmla="*/ 8350992 w 8899328"/>
                <a:gd name="connsiteY25" fmla="*/ 3292012 h 6858000"/>
                <a:gd name="connsiteX26" fmla="*/ 8340497 w 8899328"/>
                <a:gd name="connsiteY26" fmla="*/ 3200431 h 6858000"/>
                <a:gd name="connsiteX27" fmla="*/ 8327557 w 8899328"/>
                <a:gd name="connsiteY27" fmla="*/ 3109137 h 6858000"/>
                <a:gd name="connsiteX28" fmla="*/ 8252222 w 8899328"/>
                <a:gd name="connsiteY28" fmla="*/ 2747843 h 6858000"/>
                <a:gd name="connsiteX29" fmla="*/ 7998038 w 8899328"/>
                <a:gd name="connsiteY29" fmla="*/ 2051137 h 6858000"/>
                <a:gd name="connsiteX30" fmla="*/ 7825803 w 8899328"/>
                <a:gd name="connsiteY30" fmla="*/ 1719174 h 6858000"/>
                <a:gd name="connsiteX31" fmla="*/ 7627401 w 8899328"/>
                <a:gd name="connsiteY31" fmla="*/ 1399431 h 6858000"/>
                <a:gd name="connsiteX32" fmla="*/ 7404557 w 8899328"/>
                <a:gd name="connsiteY32" fmla="*/ 1093490 h 6858000"/>
                <a:gd name="connsiteX33" fmla="*/ 7157849 w 8899328"/>
                <a:gd name="connsiteY33" fmla="*/ 803362 h 6858000"/>
                <a:gd name="connsiteX34" fmla="*/ 6889001 w 8899328"/>
                <a:gd name="connsiteY34" fmla="*/ 530489 h 6858000"/>
                <a:gd name="connsiteX35" fmla="*/ 6597149 w 8899328"/>
                <a:gd name="connsiteY35" fmla="*/ 279180 h 6858000"/>
                <a:gd name="connsiteX36" fmla="*/ 6283731 w 8899328"/>
                <a:gd name="connsiteY36" fmla="*/ 51736 h 6858000"/>
                <a:gd name="connsiteX37" fmla="*/ 1862338 w 8899328"/>
                <a:gd name="connsiteY37" fmla="*/ 0 h 6858000"/>
                <a:gd name="connsiteX38" fmla="*/ 2555184 w 8899328"/>
                <a:gd name="connsiteY38" fmla="*/ 0 h 6858000"/>
                <a:gd name="connsiteX39" fmla="*/ 2420890 w 8899328"/>
                <a:gd name="connsiteY39" fmla="*/ 86030 h 6858000"/>
                <a:gd name="connsiteX40" fmla="*/ 1703381 w 8899328"/>
                <a:gd name="connsiteY40" fmla="*/ 715375 h 6858000"/>
                <a:gd name="connsiteX41" fmla="*/ 923719 w 8899328"/>
                <a:gd name="connsiteY41" fmla="*/ 1986010 h 6858000"/>
                <a:gd name="connsiteX42" fmla="*/ 717122 w 8899328"/>
                <a:gd name="connsiteY42" fmla="*/ 2694936 h 6858000"/>
                <a:gd name="connsiteX43" fmla="*/ 646244 w 8899328"/>
                <a:gd name="connsiteY43" fmla="*/ 3427730 h 6858000"/>
                <a:gd name="connsiteX44" fmla="*/ 707346 w 8899328"/>
                <a:gd name="connsiteY44" fmla="*/ 4160522 h 6858000"/>
                <a:gd name="connsiteX45" fmla="*/ 902872 w 8899328"/>
                <a:gd name="connsiteY45" fmla="*/ 4869880 h 6858000"/>
                <a:gd name="connsiteX46" fmla="*/ 1677359 w 8899328"/>
                <a:gd name="connsiteY46" fmla="*/ 6124701 h 6858000"/>
                <a:gd name="connsiteX47" fmla="*/ 2547624 w 8899328"/>
                <a:gd name="connsiteY47" fmla="*/ 6829930 h 6858000"/>
                <a:gd name="connsiteX48" fmla="*/ 2596857 w 8899328"/>
                <a:gd name="connsiteY48" fmla="*/ 6858000 h 6858000"/>
                <a:gd name="connsiteX49" fmla="*/ 1525198 w 8899328"/>
                <a:gd name="connsiteY49" fmla="*/ 6858000 h 6858000"/>
                <a:gd name="connsiteX50" fmla="*/ 1457823 w 8899328"/>
                <a:gd name="connsiteY50" fmla="*/ 6800585 h 6858000"/>
                <a:gd name="connsiteX51" fmla="*/ 0 w 8899328"/>
                <a:gd name="connsiteY51" fmla="*/ 3560285 h 6858000"/>
                <a:gd name="connsiteX52" fmla="*/ 1787372 w 8899328"/>
                <a:gd name="connsiteY52" fmla="*/ 524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99328" h="6858000">
                  <a:moveTo>
                    <a:pt x="6200652" y="0"/>
                  </a:moveTo>
                  <a:lnTo>
                    <a:pt x="7036991" y="0"/>
                  </a:lnTo>
                  <a:lnTo>
                    <a:pt x="7111956" y="52444"/>
                  </a:lnTo>
                  <a:cubicBezTo>
                    <a:pt x="8196995" y="850732"/>
                    <a:pt x="8899328" y="2124819"/>
                    <a:pt x="8899328" y="3560285"/>
                  </a:cubicBezTo>
                  <a:cubicBezTo>
                    <a:pt x="8899328" y="4844649"/>
                    <a:pt x="8337073" y="5999820"/>
                    <a:pt x="7441506" y="6800585"/>
                  </a:cubicBezTo>
                  <a:lnTo>
                    <a:pt x="7374130" y="6858000"/>
                  </a:lnTo>
                  <a:lnTo>
                    <a:pt x="5835221" y="6858000"/>
                  </a:lnTo>
                  <a:lnTo>
                    <a:pt x="5891385" y="6810175"/>
                  </a:lnTo>
                  <a:cubicBezTo>
                    <a:pt x="5939440" y="6767098"/>
                    <a:pt x="5986561" y="6722781"/>
                    <a:pt x="6032854" y="6677494"/>
                  </a:cubicBezTo>
                  <a:cubicBezTo>
                    <a:pt x="6079290" y="6632350"/>
                    <a:pt x="6125297" y="6586487"/>
                    <a:pt x="6170584" y="6539762"/>
                  </a:cubicBezTo>
                  <a:cubicBezTo>
                    <a:pt x="6215872" y="6493038"/>
                    <a:pt x="6260585" y="6445738"/>
                    <a:pt x="6305296" y="6398150"/>
                  </a:cubicBezTo>
                  <a:cubicBezTo>
                    <a:pt x="6394865" y="6303119"/>
                    <a:pt x="6483283" y="6206649"/>
                    <a:pt x="6572709" y="6110468"/>
                  </a:cubicBezTo>
                  <a:lnTo>
                    <a:pt x="6707707" y="5966410"/>
                  </a:lnTo>
                  <a:cubicBezTo>
                    <a:pt x="6752995" y="5918535"/>
                    <a:pt x="6798426" y="5871090"/>
                    <a:pt x="6846876" y="5823934"/>
                  </a:cubicBezTo>
                  <a:cubicBezTo>
                    <a:pt x="7037227" y="5634303"/>
                    <a:pt x="7265821" y="5478169"/>
                    <a:pt x="7497863" y="5348633"/>
                  </a:cubicBezTo>
                  <a:cubicBezTo>
                    <a:pt x="7612735" y="5282499"/>
                    <a:pt x="7726745" y="5220534"/>
                    <a:pt x="7825226" y="5147788"/>
                  </a:cubicBezTo>
                  <a:cubicBezTo>
                    <a:pt x="7924139" y="5075471"/>
                    <a:pt x="8006807" y="4992085"/>
                    <a:pt x="8071216" y="4893890"/>
                  </a:cubicBezTo>
                  <a:cubicBezTo>
                    <a:pt x="8136631" y="4796702"/>
                    <a:pt x="8185081" y="4686430"/>
                    <a:pt x="8224043" y="4570985"/>
                  </a:cubicBezTo>
                  <a:cubicBezTo>
                    <a:pt x="8263005" y="4455537"/>
                    <a:pt x="8292046" y="4334053"/>
                    <a:pt x="8315049" y="4212279"/>
                  </a:cubicBezTo>
                  <a:cubicBezTo>
                    <a:pt x="8320225" y="4181657"/>
                    <a:pt x="8326407" y="4151321"/>
                    <a:pt x="8330721" y="4120699"/>
                  </a:cubicBezTo>
                  <a:lnTo>
                    <a:pt x="8343947" y="4028973"/>
                  </a:lnTo>
                  <a:lnTo>
                    <a:pt x="8353867" y="3936961"/>
                  </a:lnTo>
                  <a:cubicBezTo>
                    <a:pt x="8357605" y="3906338"/>
                    <a:pt x="8358468" y="3875427"/>
                    <a:pt x="8361055" y="3844661"/>
                  </a:cubicBezTo>
                  <a:cubicBezTo>
                    <a:pt x="8369825" y="3721738"/>
                    <a:pt x="8369969" y="3598527"/>
                    <a:pt x="8365083" y="3475748"/>
                  </a:cubicBezTo>
                  <a:lnTo>
                    <a:pt x="8359475" y="3383736"/>
                  </a:lnTo>
                  <a:cubicBezTo>
                    <a:pt x="8357031" y="3353114"/>
                    <a:pt x="8353723" y="3322634"/>
                    <a:pt x="8350992" y="3292012"/>
                  </a:cubicBezTo>
                  <a:cubicBezTo>
                    <a:pt x="8348549" y="3261388"/>
                    <a:pt x="8343947" y="3230909"/>
                    <a:pt x="8340497" y="3200431"/>
                  </a:cubicBezTo>
                  <a:cubicBezTo>
                    <a:pt x="8337333" y="3169807"/>
                    <a:pt x="8332301" y="3139471"/>
                    <a:pt x="8327557" y="3109137"/>
                  </a:cubicBezTo>
                  <a:cubicBezTo>
                    <a:pt x="8308293" y="2987651"/>
                    <a:pt x="8283133" y="2867173"/>
                    <a:pt x="8252222" y="2747843"/>
                  </a:cubicBezTo>
                  <a:cubicBezTo>
                    <a:pt x="8188963" y="2509618"/>
                    <a:pt x="8103565" y="2276424"/>
                    <a:pt x="7998038" y="2051137"/>
                  </a:cubicBezTo>
                  <a:cubicBezTo>
                    <a:pt x="7945131" y="1938709"/>
                    <a:pt x="7887767" y="1827864"/>
                    <a:pt x="7825803" y="1719174"/>
                  </a:cubicBezTo>
                  <a:cubicBezTo>
                    <a:pt x="7764413" y="1610196"/>
                    <a:pt x="7697704" y="1503807"/>
                    <a:pt x="7627401" y="1399431"/>
                  </a:cubicBezTo>
                  <a:cubicBezTo>
                    <a:pt x="7557241" y="1295054"/>
                    <a:pt x="7482337" y="1193408"/>
                    <a:pt x="7404557" y="1093490"/>
                  </a:cubicBezTo>
                  <a:cubicBezTo>
                    <a:pt x="7326203" y="994145"/>
                    <a:pt x="7243824" y="897388"/>
                    <a:pt x="7157849" y="803362"/>
                  </a:cubicBezTo>
                  <a:cubicBezTo>
                    <a:pt x="7071731" y="709624"/>
                    <a:pt x="6982739" y="617755"/>
                    <a:pt x="6889001" y="530489"/>
                  </a:cubicBezTo>
                  <a:cubicBezTo>
                    <a:pt x="6795407" y="443077"/>
                    <a:pt x="6698076" y="359115"/>
                    <a:pt x="6597149" y="279180"/>
                  </a:cubicBezTo>
                  <a:cubicBezTo>
                    <a:pt x="6496223" y="199244"/>
                    <a:pt x="6391846" y="122902"/>
                    <a:pt x="6283731" y="51736"/>
                  </a:cubicBezTo>
                  <a:close/>
                  <a:moveTo>
                    <a:pt x="1862338" y="0"/>
                  </a:moveTo>
                  <a:lnTo>
                    <a:pt x="2555184" y="0"/>
                  </a:lnTo>
                  <a:lnTo>
                    <a:pt x="2420890" y="86030"/>
                  </a:lnTo>
                  <a:cubicBezTo>
                    <a:pt x="2154693" y="266478"/>
                    <a:pt x="1913733" y="479863"/>
                    <a:pt x="1703381" y="715375"/>
                  </a:cubicBezTo>
                  <a:cubicBezTo>
                    <a:pt x="1365810" y="1092339"/>
                    <a:pt x="1104149" y="1525660"/>
                    <a:pt x="923719" y="1986010"/>
                  </a:cubicBezTo>
                  <a:cubicBezTo>
                    <a:pt x="833720" y="2216041"/>
                    <a:pt x="763129" y="2453260"/>
                    <a:pt x="717122" y="2694936"/>
                  </a:cubicBezTo>
                  <a:cubicBezTo>
                    <a:pt x="671259" y="2936614"/>
                    <a:pt x="647538" y="3182027"/>
                    <a:pt x="646244" y="3427730"/>
                  </a:cubicBezTo>
                  <a:cubicBezTo>
                    <a:pt x="644376" y="3673432"/>
                    <a:pt x="665077" y="3918845"/>
                    <a:pt x="707346" y="4160522"/>
                  </a:cubicBezTo>
                  <a:cubicBezTo>
                    <a:pt x="749183" y="4402342"/>
                    <a:pt x="816035" y="4639849"/>
                    <a:pt x="902872" y="4869880"/>
                  </a:cubicBezTo>
                  <a:cubicBezTo>
                    <a:pt x="1077984" y="5329367"/>
                    <a:pt x="1339500" y="5759239"/>
                    <a:pt x="1677359" y="6124701"/>
                  </a:cubicBezTo>
                  <a:cubicBezTo>
                    <a:pt x="1930752" y="6398797"/>
                    <a:pt x="2225066" y="6636097"/>
                    <a:pt x="2547624" y="6829930"/>
                  </a:cubicBezTo>
                  <a:lnTo>
                    <a:pt x="2596857" y="6858000"/>
                  </a:lnTo>
                  <a:lnTo>
                    <a:pt x="1525198" y="6858000"/>
                  </a:lnTo>
                  <a:lnTo>
                    <a:pt x="1457823" y="6800585"/>
                  </a:lnTo>
                  <a:cubicBezTo>
                    <a:pt x="562255" y="5999820"/>
                    <a:pt x="0" y="4844649"/>
                    <a:pt x="0" y="3560285"/>
                  </a:cubicBezTo>
                  <a:cubicBezTo>
                    <a:pt x="0" y="2124819"/>
                    <a:pt x="702333" y="850732"/>
                    <a:pt x="1787372" y="5244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0AB910-B0C2-495C-AFD9-34F51C9D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810"/>
              <a:ext cx="12192000" cy="6858000"/>
            </a:xfrm>
            <a:custGeom>
              <a:avLst/>
              <a:gdLst>
                <a:gd name="connsiteX0" fmla="*/ 8201697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8460487 w 12192000"/>
                <a:gd name="connsiteY3" fmla="*/ 6858001 h 6858001"/>
                <a:gd name="connsiteX4" fmla="*/ 8553921 w 12192000"/>
                <a:gd name="connsiteY4" fmla="*/ 6784577 h 6858001"/>
                <a:gd name="connsiteX5" fmla="*/ 10092281 w 12192000"/>
                <a:gd name="connsiteY5" fmla="*/ 3522553 h 6858001"/>
                <a:gd name="connsiteX6" fmla="*/ 8228486 w 12192000"/>
                <a:gd name="connsiteY6" fmla="*/ 17174 h 6858001"/>
                <a:gd name="connsiteX7" fmla="*/ 0 w 12192000"/>
                <a:gd name="connsiteY7" fmla="*/ 0 h 6858001"/>
                <a:gd name="connsiteX8" fmla="*/ 3528179 w 12192000"/>
                <a:gd name="connsiteY8" fmla="*/ 0 h 6858001"/>
                <a:gd name="connsiteX9" fmla="*/ 3501391 w 12192000"/>
                <a:gd name="connsiteY9" fmla="*/ 17174 h 6858001"/>
                <a:gd name="connsiteX10" fmla="*/ 1637595 w 12192000"/>
                <a:gd name="connsiteY10" fmla="*/ 3522553 h 6858001"/>
                <a:gd name="connsiteX11" fmla="*/ 3175956 w 12192000"/>
                <a:gd name="connsiteY11" fmla="*/ 6784577 h 6858001"/>
                <a:gd name="connsiteX12" fmla="*/ 3269390 w 12192000"/>
                <a:gd name="connsiteY12" fmla="*/ 6858001 h 6858001"/>
                <a:gd name="connsiteX13" fmla="*/ 0 w 12192000"/>
                <a:gd name="connsiteY1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1">
                  <a:moveTo>
                    <a:pt x="8201697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8460487" y="6858001"/>
                  </a:lnTo>
                  <a:lnTo>
                    <a:pt x="8553921" y="6784577"/>
                  </a:lnTo>
                  <a:cubicBezTo>
                    <a:pt x="9493436" y="6009220"/>
                    <a:pt x="10092281" y="4835820"/>
                    <a:pt x="10092281" y="3522553"/>
                  </a:cubicBezTo>
                  <a:cubicBezTo>
                    <a:pt x="10092281" y="2063368"/>
                    <a:pt x="9352966" y="776858"/>
                    <a:pt x="8228486" y="17174"/>
                  </a:cubicBezTo>
                  <a:close/>
                  <a:moveTo>
                    <a:pt x="0" y="0"/>
                  </a:moveTo>
                  <a:lnTo>
                    <a:pt x="3528179" y="0"/>
                  </a:lnTo>
                  <a:lnTo>
                    <a:pt x="3501391" y="17174"/>
                  </a:lnTo>
                  <a:cubicBezTo>
                    <a:pt x="2376910" y="776858"/>
                    <a:pt x="1637595" y="2063368"/>
                    <a:pt x="1637595" y="3522553"/>
                  </a:cubicBezTo>
                  <a:cubicBezTo>
                    <a:pt x="1637595" y="4835820"/>
                    <a:pt x="2236440" y="6009220"/>
                    <a:pt x="3175956" y="6784577"/>
                  </a:cubicBezTo>
                  <a:lnTo>
                    <a:pt x="3269390" y="6858001"/>
                  </a:lnTo>
                  <a:lnTo>
                    <a:pt x="0" y="68580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B0EF18-2413-F265-3852-61C1AF84F32E}"/>
              </a:ext>
            </a:extLst>
          </p:cNvPr>
          <p:cNvSpPr/>
          <p:nvPr/>
        </p:nvSpPr>
        <p:spPr>
          <a:xfrm>
            <a:off x="875328" y="612127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NhanVien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A222D-FCB3-0FAC-92C6-A1FF2060D86B}"/>
              </a:ext>
            </a:extLst>
          </p:cNvPr>
          <p:cNvSpPr/>
          <p:nvPr/>
        </p:nvSpPr>
        <p:spPr>
          <a:xfrm>
            <a:off x="226175" y="2284064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Thethongminh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02C6F6-403B-B638-4BF2-794EB09E19F2}"/>
              </a:ext>
            </a:extLst>
          </p:cNvPr>
          <p:cNvSpPr/>
          <p:nvPr/>
        </p:nvSpPr>
        <p:spPr>
          <a:xfrm>
            <a:off x="227434" y="3975813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TheXe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239F33-BA5B-6AE3-FB5D-99B2242FBAEE}"/>
              </a:ext>
            </a:extLst>
          </p:cNvPr>
          <p:cNvSpPr/>
          <p:nvPr/>
        </p:nvSpPr>
        <p:spPr>
          <a:xfrm>
            <a:off x="692603" y="5489121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Xe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8DE7050-E5CE-7708-14FF-5548BB209478}"/>
              </a:ext>
            </a:extLst>
          </p:cNvPr>
          <p:cNvSpPr/>
          <p:nvPr/>
        </p:nvSpPr>
        <p:spPr>
          <a:xfrm>
            <a:off x="7735640" y="626522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cameravao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1804FE-4A6D-61B7-4DB7-BDB42241247B}"/>
              </a:ext>
            </a:extLst>
          </p:cNvPr>
          <p:cNvSpPr/>
          <p:nvPr/>
        </p:nvSpPr>
        <p:spPr>
          <a:xfrm>
            <a:off x="8870200" y="2236575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Maycheckthe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50A5D4-945E-466D-D6E6-58A3F714BFFC}"/>
              </a:ext>
            </a:extLst>
          </p:cNvPr>
          <p:cNvSpPr/>
          <p:nvPr/>
        </p:nvSpPr>
        <p:spPr>
          <a:xfrm>
            <a:off x="8840040" y="3808875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camerara</a:t>
            </a:r>
            <a:endParaRPr lang="en-US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442291-A7E9-F706-07DD-C0776189FF3A}"/>
              </a:ext>
            </a:extLst>
          </p:cNvPr>
          <p:cNvSpPr/>
          <p:nvPr/>
        </p:nvSpPr>
        <p:spPr>
          <a:xfrm>
            <a:off x="8303039" y="5441271"/>
            <a:ext cx="2873829" cy="839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baidoxe1chieu</a:t>
            </a:r>
          </a:p>
        </p:txBody>
      </p:sp>
    </p:spTree>
    <p:extLst>
      <p:ext uri="{BB962C8B-B14F-4D97-AF65-F5344CB8AC3E}">
        <p14:creationId xmlns:p14="http://schemas.microsoft.com/office/powerpoint/2010/main" val="2123379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ECDFCCCF-6DB5-706E-16F2-5ABBFB3D3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3" y="643467"/>
            <a:ext cx="4460554" cy="5571066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B5CDF6A-F090-5746-A212-1E8672FA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841500"/>
            <a:ext cx="5291667" cy="3175000"/>
          </a:xfrm>
          <a:prstGeom prst="rect">
            <a:avLst/>
          </a:prstGeom>
        </p:spPr>
      </p:pic>
      <p:pic>
        <p:nvPicPr>
          <p:cNvPr id="1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0EA351-421F-C0A8-5B8F-359B8C063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16606" r="33194" b="9963"/>
          <a:stretch/>
        </p:blipFill>
        <p:spPr>
          <a:xfrm>
            <a:off x="-10024220" y="547797"/>
            <a:ext cx="9374319" cy="58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6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0BC186-B5A9-523B-F57D-630081334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16606" r="33194" b="9963"/>
          <a:stretch/>
        </p:blipFill>
        <p:spPr>
          <a:xfrm>
            <a:off x="1186499" y="522514"/>
            <a:ext cx="9374319" cy="58682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41B535D-0253-A6A4-39B5-9AC8AA9F8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16186" r="19516" b="9127"/>
          <a:stretch/>
        </p:blipFill>
        <p:spPr>
          <a:xfrm>
            <a:off x="501445" y="481780"/>
            <a:ext cx="11159614" cy="59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2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36347332-4812-1E42-D9B0-416DF1E9A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0" y="2019718"/>
            <a:ext cx="3454941" cy="3074795"/>
          </a:xfrm>
          <a:prstGeom prst="rect">
            <a:avLst/>
          </a:prstGeo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5223E6-FFD1-A17D-F0CF-46A764C76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34476" r="58859" b="19335"/>
          <a:stretch/>
        </p:blipFill>
        <p:spPr>
          <a:xfrm>
            <a:off x="4551903" y="693336"/>
            <a:ext cx="7526216" cy="5591854"/>
          </a:xfrm>
          <a:prstGeom prst="rect">
            <a:avLst/>
          </a:prstGeom>
        </p:spPr>
      </p:pic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7CA9671-BF71-56F1-4C78-AA62C5302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0" t="19706" r="25052"/>
          <a:stretch/>
        </p:blipFill>
        <p:spPr>
          <a:xfrm>
            <a:off x="-1818861" y="-5188226"/>
            <a:ext cx="5764696" cy="4929809"/>
          </a:xfr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47D854-616D-1227-C0DF-88D8640C43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6" t="17323" b="16241"/>
          <a:stretch/>
        </p:blipFill>
        <p:spPr>
          <a:xfrm>
            <a:off x="198782" y="6858000"/>
            <a:ext cx="3654286" cy="370729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AAED2BA-1FA3-B655-6222-8F0D0A8B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13151" r="49032" b="6834"/>
          <a:stretch/>
        </p:blipFill>
        <p:spPr>
          <a:xfrm>
            <a:off x="5548849" y="-7036872"/>
            <a:ext cx="7246375" cy="653953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3F0804F-6CD0-AC25-8D2C-50B250A2D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7940" y="867875"/>
            <a:ext cx="3465991" cy="5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7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8DC2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726CB08-503B-E0E5-769E-C25CC28E3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9" y="639097"/>
            <a:ext cx="3283975" cy="5427407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447D242-57D9-8B99-8D43-6BB362E2D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20892" r="43872" b="12163"/>
          <a:stretch/>
        </p:blipFill>
        <p:spPr>
          <a:xfrm>
            <a:off x="3844412" y="363794"/>
            <a:ext cx="8133618" cy="595834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2B50E09-A52E-35DF-70C7-C9E6C05B3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0000" r="47419" b="20512"/>
          <a:stretch/>
        </p:blipFill>
        <p:spPr>
          <a:xfrm>
            <a:off x="3677262" y="491613"/>
            <a:ext cx="8406581" cy="58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1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C346FC-D610-0492-F712-AAFDAFD4A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3" y="1966451"/>
            <a:ext cx="3143424" cy="241873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1C38D64-5D62-B5AD-C2A1-027ADF1EE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" t="13453" r="37806" b="15047"/>
          <a:stretch/>
        </p:blipFill>
        <p:spPr>
          <a:xfrm>
            <a:off x="3342967" y="186813"/>
            <a:ext cx="8849033" cy="6558116"/>
          </a:xfrm>
          <a:prstGeom prst="rect">
            <a:avLst/>
          </a:prstGeom>
        </p:spPr>
      </p:pic>
      <p:pic>
        <p:nvPicPr>
          <p:cNvPr id="2" name="Content Placeholder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C34A5253-57FB-8B97-B842-70B41C18F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1379" y="1573594"/>
            <a:ext cx="3981042" cy="325447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F7B5C6-5FAC-AB2A-03EC-B0DCE79E3E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" t="13605" r="47769" b="36603"/>
          <a:stretch/>
        </p:blipFill>
        <p:spPr>
          <a:xfrm>
            <a:off x="5202127" y="7167283"/>
            <a:ext cx="7810528" cy="51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7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AFCB52E3-7C34-7CC2-AED1-29A33DC5B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5" y="1524000"/>
            <a:ext cx="3981042" cy="3254477"/>
          </a:xfr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B9E83A7-1D49-4FD5-F4A5-59A681ABE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" t="13605" r="47769" b="36603"/>
          <a:stretch/>
        </p:blipFill>
        <p:spPr>
          <a:xfrm>
            <a:off x="4247535" y="786580"/>
            <a:ext cx="7810528" cy="51324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D2FF69-51D3-A253-4E2D-05C2150E3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4" t="13909" r="52659" b="23548"/>
          <a:stretch/>
        </p:blipFill>
        <p:spPr>
          <a:xfrm>
            <a:off x="-6055698" y="981210"/>
            <a:ext cx="5456255" cy="453922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20539A-340C-52F2-D740-8F5E9F594A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t="27684" r="41195" b="7034"/>
          <a:stretch/>
        </p:blipFill>
        <p:spPr>
          <a:xfrm>
            <a:off x="6688421" y="7174520"/>
            <a:ext cx="5583965" cy="47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9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B42534-1F1C-F146-217E-CF57CAC02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t="27684" r="41195" b="7034"/>
          <a:stretch/>
        </p:blipFill>
        <p:spPr>
          <a:xfrm>
            <a:off x="6099348" y="1095269"/>
            <a:ext cx="5583965" cy="477296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3D5B073-BBFE-FA42-7564-16891C1C0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4" t="13909" r="52659" b="23548"/>
          <a:stretch/>
        </p:blipFill>
        <p:spPr>
          <a:xfrm>
            <a:off x="512466" y="1107948"/>
            <a:ext cx="5456255" cy="4539226"/>
          </a:xfrm>
          <a:prstGeom prst="rect">
            <a:avLst/>
          </a:prstGeom>
        </p:spPr>
      </p:pic>
      <p:pic>
        <p:nvPicPr>
          <p:cNvPr id="12" name="Content Placeholder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3927D259-8A4A-4E33-01E1-4E2A3B77F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68" y="7329824"/>
            <a:ext cx="3649040" cy="3908450"/>
          </a:xfr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2DDB534-4281-8584-3FEF-CEF111C034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" t="16792" r="52985" b="31595"/>
          <a:stretch/>
        </p:blipFill>
        <p:spPr>
          <a:xfrm>
            <a:off x="5740799" y="-6359201"/>
            <a:ext cx="8302474" cy="57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58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818073E0-BE70-4D28-FF4D-982BB75B6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" y="926176"/>
            <a:ext cx="3063927" cy="4481565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6684E71-0275-DBE5-6AC6-27D7E3F75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12694" r="25631" b="12502"/>
          <a:stretch/>
        </p:blipFill>
        <p:spPr>
          <a:xfrm>
            <a:off x="3571704" y="577510"/>
            <a:ext cx="8415980" cy="546154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102A51-BD48-24E7-E140-C3FC9F1AE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29696" r="23628" b="12315"/>
          <a:stretch/>
        </p:blipFill>
        <p:spPr>
          <a:xfrm>
            <a:off x="3441289" y="639095"/>
            <a:ext cx="8603226" cy="54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6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uilding with trees in front of it&#10;&#10;Description automatically generated with low confidence">
            <a:extLst>
              <a:ext uri="{FF2B5EF4-FFF2-40B4-BE49-F238E27FC236}">
                <a16:creationId xmlns:a16="http://schemas.microsoft.com/office/drawing/2014/main" id="{12AEE773-0042-63CD-4725-66905CF5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8368A4-FFB8-CD13-A54D-B6A227AB5F6F}"/>
              </a:ext>
            </a:extLst>
          </p:cNvPr>
          <p:cNvSpPr txBox="1">
            <a:spLocks/>
          </p:cNvSpPr>
          <p:nvPr/>
        </p:nvSpPr>
        <p:spPr>
          <a:xfrm>
            <a:off x="3023080" y="1351130"/>
            <a:ext cx="6558217" cy="914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>
                <a:latin typeface="iCielBC Downtown" panose="02000500000000000000" pitchFamily="50" charset="0"/>
              </a:rPr>
              <a:t>Trường</a:t>
            </a:r>
            <a:r>
              <a:rPr lang="en-US" sz="5400" dirty="0">
                <a:latin typeface="iCielBC Downtown" panose="02000500000000000000" pitchFamily="50" charset="0"/>
              </a:rPr>
              <a:t> </a:t>
            </a:r>
            <a:r>
              <a:rPr lang="en-US" sz="5400" dirty="0" err="1">
                <a:latin typeface="iCielBC Downtown" panose="02000500000000000000" pitchFamily="50" charset="0"/>
              </a:rPr>
              <a:t>Đại</a:t>
            </a:r>
            <a:r>
              <a:rPr lang="en-US" sz="5400" dirty="0">
                <a:latin typeface="iCielBC Downtown" panose="02000500000000000000" pitchFamily="50" charset="0"/>
              </a:rPr>
              <a:t> </a:t>
            </a:r>
            <a:r>
              <a:rPr lang="en-US" sz="5400" dirty="0" err="1">
                <a:latin typeface="iCielBC Downtown" panose="02000500000000000000" pitchFamily="50" charset="0"/>
              </a:rPr>
              <a:t>Học</a:t>
            </a:r>
            <a:r>
              <a:rPr lang="en-US" sz="5400" dirty="0">
                <a:latin typeface="iCielBC Downtown" panose="02000500000000000000" pitchFamily="50" charset="0"/>
              </a:rPr>
              <a:t> </a:t>
            </a:r>
            <a:r>
              <a:rPr lang="en-US" sz="5400" dirty="0" err="1">
                <a:latin typeface="iCielBC Downtown" panose="02000500000000000000" pitchFamily="50" charset="0"/>
              </a:rPr>
              <a:t>Bách</a:t>
            </a:r>
            <a:r>
              <a:rPr lang="en-US" sz="5400" dirty="0">
                <a:latin typeface="iCielBC Downtown" panose="02000500000000000000" pitchFamily="50" charset="0"/>
              </a:rPr>
              <a:t> Khoa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1AAF51C-02EC-5F9C-0A49-B4F23A99F6D1}"/>
              </a:ext>
            </a:extLst>
          </p:cNvPr>
          <p:cNvSpPr txBox="1">
            <a:spLocks/>
          </p:cNvSpPr>
          <p:nvPr/>
        </p:nvSpPr>
        <p:spPr>
          <a:xfrm>
            <a:off x="4006679" y="537664"/>
            <a:ext cx="4613873" cy="6687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600" b="1" dirty="0" err="1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3600" b="1" dirty="0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3600" b="1" dirty="0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Đà</a:t>
            </a:r>
            <a:r>
              <a:rPr lang="en-US" sz="3600" b="1" dirty="0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Georgia Pro Black" panose="02040A02050405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Nẵng</a:t>
            </a:r>
            <a:endParaRPr lang="en-US" sz="3600" dirty="0">
              <a:latin typeface="Georgia Pro Black" panose="02040A02050405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6F3873-2349-4064-DC92-CE6517FC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04" y="-1518078"/>
            <a:ext cx="10515600" cy="12860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PBL1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E535F4-9528-E9C5-B3ED-86BA4D1F0005}"/>
              </a:ext>
            </a:extLst>
          </p:cNvPr>
          <p:cNvSpPr txBox="1">
            <a:spLocks/>
          </p:cNvSpPr>
          <p:nvPr/>
        </p:nvSpPr>
        <p:spPr>
          <a:xfrm>
            <a:off x="1181669" y="7095936"/>
            <a:ext cx="10515600" cy="2184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Project </a:t>
            </a: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Nhà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 Xe Thông Minh </a:t>
            </a: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Bách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 Khoa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F1A5433-4F8D-325F-4EF5-288441DF6E6F}"/>
              </a:ext>
            </a:extLst>
          </p:cNvPr>
          <p:cNvSpPr txBox="1">
            <a:spLocks/>
          </p:cNvSpPr>
          <p:nvPr/>
        </p:nvSpPr>
        <p:spPr>
          <a:xfrm>
            <a:off x="871465" y="2230650"/>
            <a:ext cx="10672549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0" u="sng" dirty="0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Khoa </a:t>
            </a:r>
            <a:r>
              <a:rPr lang="en-US" sz="8000" u="sng" dirty="0" err="1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8000" u="sng" dirty="0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0" u="sng" dirty="0" err="1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8000" u="sng" dirty="0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8000" u="sng" dirty="0" err="1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Viễn</a:t>
            </a:r>
            <a:r>
              <a:rPr lang="en-US" sz="8000" u="sng" dirty="0">
                <a:solidFill>
                  <a:schemeClr val="accent2">
                    <a:lumMod val="50000"/>
                  </a:schemeClr>
                </a:solidFill>
                <a:effectLst/>
                <a:latin typeface="iCielBC Downtown" panose="02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Thông</a:t>
            </a:r>
            <a:endParaRPr lang="en-US" sz="8000" u="sng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9D9A6A7-713F-7BB2-63FD-CF71EE2EF4FE}"/>
              </a:ext>
            </a:extLst>
          </p:cNvPr>
          <p:cNvSpPr txBox="1">
            <a:spLocks/>
          </p:cNvSpPr>
          <p:nvPr/>
        </p:nvSpPr>
        <p:spPr>
          <a:xfrm>
            <a:off x="1768385" y="4502079"/>
            <a:ext cx="9144000" cy="114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Ngành</a:t>
            </a:r>
            <a:r>
              <a:rPr lang="en-US" sz="4800" dirty="0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Kĩ</a:t>
            </a:r>
            <a:r>
              <a:rPr lang="en-US" sz="4800" dirty="0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800" dirty="0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4800" dirty="0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endParaRPr lang="en-US" sz="4800" dirty="0">
              <a:solidFill>
                <a:srgbClr val="C00000"/>
              </a:solidFill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Logo, icon, company name&#10;&#10;Description automatically generated">
            <a:extLst>
              <a:ext uri="{FF2B5EF4-FFF2-40B4-BE49-F238E27FC236}">
                <a16:creationId xmlns:a16="http://schemas.microsoft.com/office/drawing/2014/main" id="{F49B6642-E33B-C97A-3BE7-0CA654F9E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70" y="179158"/>
            <a:ext cx="518495" cy="52584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3587667-2499-66EC-4AEB-5B06E781E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26" y="165853"/>
            <a:ext cx="552450" cy="55245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B8C5DF8C-C0BE-A3C2-EEE5-9911DD7B0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660" y="178128"/>
            <a:ext cx="527901" cy="5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ard&#10;&#10;Description automatically generated with medium confidence">
            <a:extLst>
              <a:ext uri="{FF2B5EF4-FFF2-40B4-BE49-F238E27FC236}">
                <a16:creationId xmlns:a16="http://schemas.microsoft.com/office/drawing/2014/main" id="{E1C71163-15B8-B700-A731-C0D3CC124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1"/>
          <a:stretch/>
        </p:blipFill>
        <p:spPr>
          <a:xfrm>
            <a:off x="179024" y="1897476"/>
            <a:ext cx="3478576" cy="253384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8044E9-58EA-054D-0E04-3AF2A7D94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" t="19374" r="23226" b="17931"/>
          <a:stretch/>
        </p:blipFill>
        <p:spPr>
          <a:xfrm>
            <a:off x="3726424" y="1034332"/>
            <a:ext cx="8465576" cy="474347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5509D-03D8-3414-6BC6-14F40FE86233}"/>
              </a:ext>
            </a:extLst>
          </p:cNvPr>
          <p:cNvCxnSpPr/>
          <p:nvPr/>
        </p:nvCxnSpPr>
        <p:spPr>
          <a:xfrm>
            <a:off x="180870" y="4411226"/>
            <a:ext cx="34968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7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48BD10-D074-AD5C-1312-29A598725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" t="13453" r="23387" b="31303"/>
          <a:stretch/>
        </p:blipFill>
        <p:spPr>
          <a:xfrm>
            <a:off x="643467" y="713434"/>
            <a:ext cx="10905066" cy="5345722"/>
          </a:xfrm>
          <a:prstGeom prst="rect">
            <a:avLst/>
          </a:prstGeom>
          <a:ln>
            <a:noFill/>
          </a:ln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D090FA-4490-3049-0185-9BB29165B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98" r="54436" b="1795"/>
          <a:stretch/>
        </p:blipFill>
        <p:spPr>
          <a:xfrm>
            <a:off x="8826196" y="7231244"/>
            <a:ext cx="5294715" cy="35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4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BACFEE-8A7D-A985-F8F9-3835CB9F7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0718"/>
            <a:ext cx="5291666" cy="4733855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B5CDF6A-F090-5746-A212-1E8672FA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841500"/>
            <a:ext cx="5291667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49AFE6-332B-C308-2FC5-C6A40A070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t="13038" r="37198" b="10169"/>
          <a:stretch/>
        </p:blipFill>
        <p:spPr>
          <a:xfrm>
            <a:off x="924450" y="251210"/>
            <a:ext cx="10470382" cy="6250074"/>
          </a:xfrm>
          <a:prstGeom prst="rect">
            <a:avLst/>
          </a:prstGeom>
          <a:ln>
            <a:noFill/>
          </a:ln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38AD88-AEFF-5D16-0ED4-33DB2DA0C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16195" r="42555" b="14136"/>
          <a:stretch/>
        </p:blipFill>
        <p:spPr>
          <a:xfrm>
            <a:off x="-11331952" y="0"/>
            <a:ext cx="8868699" cy="659252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BC8219-9620-FC4F-5F5E-0E3EEB8CD0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" t="33491" r="46134" b="18539"/>
          <a:stretch/>
        </p:blipFill>
        <p:spPr>
          <a:xfrm>
            <a:off x="7107749" y="-4172553"/>
            <a:ext cx="5919019" cy="404105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FE9F6E-7C30-AC2D-C68D-D9AD5F3F5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t="23433" r="20549" b="13116"/>
          <a:stretch/>
        </p:blipFill>
        <p:spPr>
          <a:xfrm>
            <a:off x="622999" y="231111"/>
            <a:ext cx="11012992" cy="62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7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5E7661-75DD-719E-5CC1-14EA27DB4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t="12846" r="39516" b="9885"/>
          <a:stretch/>
        </p:blipFill>
        <p:spPr>
          <a:xfrm>
            <a:off x="864952" y="285135"/>
            <a:ext cx="10462095" cy="632214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DC04325-4379-0A35-2BDA-92051B852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" t="11175" r="30998" b="7154"/>
          <a:stretch/>
        </p:blipFill>
        <p:spPr>
          <a:xfrm>
            <a:off x="552452" y="206476"/>
            <a:ext cx="11334748" cy="64302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426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5317B-3A13-A94F-9E74-FCA491DC6816}"/>
              </a:ext>
            </a:extLst>
          </p:cNvPr>
          <p:cNvSpPr txBox="1"/>
          <p:nvPr/>
        </p:nvSpPr>
        <p:spPr>
          <a:xfrm>
            <a:off x="638882" y="639193"/>
            <a:ext cx="2477944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Hàm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Đăng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Nhập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294190-C726-C8C0-D1EA-3961817D2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t="19981" r="34032" b="6243"/>
          <a:stretch/>
        </p:blipFill>
        <p:spPr>
          <a:xfrm>
            <a:off x="2895185" y="756221"/>
            <a:ext cx="9425499" cy="553556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21B96E-D77B-37CF-4856-9AD17C304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0" t="17095" r="35161" b="29774"/>
          <a:stretch/>
        </p:blipFill>
        <p:spPr>
          <a:xfrm>
            <a:off x="2740175" y="733856"/>
            <a:ext cx="9337158" cy="559455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485CFC3-ABE0-29E8-7AC9-8C3B8D64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t="21651" r="35646" b="14441"/>
          <a:stretch/>
        </p:blipFill>
        <p:spPr>
          <a:xfrm>
            <a:off x="2880849" y="481781"/>
            <a:ext cx="9458633" cy="56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E6D144-704B-9D07-DF14-92C7CE70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6" t="14364" r="30404" b="5028"/>
          <a:stretch/>
        </p:blipFill>
        <p:spPr>
          <a:xfrm>
            <a:off x="648642" y="304800"/>
            <a:ext cx="10560131" cy="613532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D02761-FDD0-699C-C0BC-047BE1471E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13605" r="23065" b="7001"/>
          <a:stretch/>
        </p:blipFill>
        <p:spPr>
          <a:xfrm>
            <a:off x="707921" y="363794"/>
            <a:ext cx="10530349" cy="61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98DF0-3006-6DDF-5456-8E5877FD4C1E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Hàm Vận Hành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697102-3C77-8C34-8251-16FF046BE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32732" r="21048" b="37059"/>
          <a:stretch/>
        </p:blipFill>
        <p:spPr>
          <a:xfrm>
            <a:off x="515309" y="2439379"/>
            <a:ext cx="11548872" cy="265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2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4A7D9-5B43-187E-9169-2A30D0F1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451" y="1054256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kern="1200" dirty="0">
                <a:solidFill>
                  <a:schemeClr val="tx1"/>
                </a:solidFill>
                <a:latin typeface="Bahnschrift Light" panose="020B0502040204020203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2198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74D5A81-0B2B-419B-590E-4D200790B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19" y="300439"/>
            <a:ext cx="669927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85C09B14-0471-0D10-739E-BE716F1D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1" t="14616" r="5128" b="16570"/>
          <a:stretch>
            <a:fillRect/>
          </a:stretch>
        </p:blipFill>
        <p:spPr bwMode="auto">
          <a:xfrm>
            <a:off x="3429103" y="1081394"/>
            <a:ext cx="5219700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6338170-2934-B5B2-828D-9760C8B35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8" y="11749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C76A04-1482-8F6E-1252-827DCA0D5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" y="3100665"/>
            <a:ext cx="6567824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project,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Thoát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2052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004787-E660-9359-6473-09D806A1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13150" r="6795" b="15343"/>
          <a:stretch>
            <a:fillRect/>
          </a:stretch>
        </p:blipFill>
        <p:spPr bwMode="auto">
          <a:xfrm>
            <a:off x="3470166" y="4353986"/>
            <a:ext cx="5211717" cy="19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E1F37A-78BE-4992-F2EA-6C585B6EB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463" y="40345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3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A42EC8-0522-E7FA-99FF-657EFE4F828C}"/>
              </a:ext>
            </a:extLst>
          </p:cNvPr>
          <p:cNvSpPr txBox="1">
            <a:spLocks/>
          </p:cNvSpPr>
          <p:nvPr/>
        </p:nvSpPr>
        <p:spPr>
          <a:xfrm>
            <a:off x="622083" y="2790665"/>
            <a:ext cx="4000159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2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Project </a:t>
            </a:r>
            <a:r>
              <a:rPr lang="en-US" sz="42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Nhà</a:t>
            </a:r>
            <a:r>
              <a:rPr lang="en-US" sz="42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 Xe Thông Minh </a:t>
            </a:r>
            <a:r>
              <a:rPr lang="en-US" sz="42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Bách</a:t>
            </a:r>
            <a:r>
              <a:rPr lang="en-US" sz="42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 Khoa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D335E-FA84-5986-32A3-EFE7A578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80" y="1438714"/>
            <a:ext cx="4243589" cy="15285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PBL1</a:t>
            </a:r>
          </a:p>
        </p:txBody>
      </p:sp>
      <p:pic>
        <p:nvPicPr>
          <p:cNvPr id="6" name="Picture 5" descr="A building with trees in front of it&#10;&#10;Description automatically generated with low confidence">
            <a:extLst>
              <a:ext uri="{FF2B5EF4-FFF2-40B4-BE49-F238E27FC236}">
                <a16:creationId xmlns:a16="http://schemas.microsoft.com/office/drawing/2014/main" id="{34FF9C5E-444D-6503-91FA-54662753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50" r="3232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8A9D5E-8CF4-E910-C28A-5AE3E4DEA017}"/>
              </a:ext>
            </a:extLst>
          </p:cNvPr>
          <p:cNvSpPr txBox="1"/>
          <p:nvPr/>
        </p:nvSpPr>
        <p:spPr>
          <a:xfrm>
            <a:off x="-2413649" y="3209840"/>
            <a:ext cx="2318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7200" dirty="0">
                <a:latin typeface="iCielBC Downtown" panose="020005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PART</a:t>
            </a:r>
            <a:r>
              <a:rPr lang="en-US" sz="7200" kern="1200" dirty="0">
                <a:solidFill>
                  <a:schemeClr val="tx1"/>
                </a:solidFill>
                <a:latin typeface="iCielBC Downtown" panose="020005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  <a:endParaRPr lang="en-US" sz="7200" dirty="0">
              <a:latin typeface="iCielBC Downtown" panose="020005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BEE9B-6E31-504C-44A3-F44A4E9087C7}"/>
              </a:ext>
            </a:extLst>
          </p:cNvPr>
          <p:cNvSpPr txBox="1"/>
          <p:nvPr/>
        </p:nvSpPr>
        <p:spPr>
          <a:xfrm>
            <a:off x="8111955" y="7166844"/>
            <a:ext cx="54938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6000" kern="1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LÊN Ý TƯỞNG</a:t>
            </a:r>
            <a:endParaRPr lang="en-US" sz="6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EFA30-F690-88F5-0655-42C9712C392C}"/>
              </a:ext>
            </a:extLst>
          </p:cNvPr>
          <p:cNvSpPr/>
          <p:nvPr/>
        </p:nvSpPr>
        <p:spPr>
          <a:xfrm>
            <a:off x="666749" y="5124659"/>
            <a:ext cx="4095751" cy="1399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Bahnschrift SemiBold" panose="020B0502040204020203" pitchFamily="34" charset="0"/>
              </a:rPr>
              <a:t>GVHD: </a:t>
            </a:r>
            <a:r>
              <a:rPr lang="en-US" sz="2000" dirty="0">
                <a:latin typeface="Bahnschrift Light" panose="020B0502040204020203" pitchFamily="34" charset="0"/>
              </a:rPr>
              <a:t>TS Nguyễn Duy </a:t>
            </a:r>
            <a:r>
              <a:rPr lang="en-US" sz="2000" dirty="0" err="1">
                <a:latin typeface="Bahnschrift Light" panose="020B0502040204020203" pitchFamily="34" charset="0"/>
              </a:rPr>
              <a:t>Nhật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latin typeface="Bahnschrift Light" panose="020B0502040204020203" pitchFamily="34" charset="0"/>
              </a:rPr>
              <a:t>Viễn</a:t>
            </a:r>
            <a:endParaRPr lang="en-US" sz="2000" dirty="0">
              <a:latin typeface="Bahnschrift Light" panose="020B0502040204020203" pitchFamily="34" charset="0"/>
            </a:endParaRPr>
          </a:p>
          <a:p>
            <a:r>
              <a:rPr lang="en-US" sz="2000" b="1" dirty="0" err="1">
                <a:latin typeface="Bahnschrift SemiBold" panose="020B0502040204020203" pitchFamily="34" charset="0"/>
              </a:rPr>
              <a:t>Sinh</a:t>
            </a:r>
            <a:r>
              <a:rPr lang="en-US" sz="2000" b="1" dirty="0">
                <a:latin typeface="Bahnschrift SemiBold" panose="020B0502040204020203" pitchFamily="34" charset="0"/>
              </a:rPr>
              <a:t> Viên </a:t>
            </a:r>
            <a:r>
              <a:rPr lang="en-US" sz="2000" b="1" dirty="0" err="1">
                <a:latin typeface="Bahnschrift SemiBold" panose="020B0502040204020203" pitchFamily="34" charset="0"/>
              </a:rPr>
              <a:t>Thực</a:t>
            </a:r>
            <a:r>
              <a:rPr lang="en-US" sz="2000" b="1" dirty="0">
                <a:latin typeface="Bahnschrift SemiBold" panose="020B0502040204020203" pitchFamily="34" charset="0"/>
              </a:rPr>
              <a:t> </a:t>
            </a:r>
            <a:r>
              <a:rPr lang="en-US" sz="2000" b="1" dirty="0" err="1">
                <a:latin typeface="Bahnschrift SemiBold" panose="020B0502040204020203" pitchFamily="34" charset="0"/>
              </a:rPr>
              <a:t>Hiện</a:t>
            </a:r>
            <a:r>
              <a:rPr lang="en-US" sz="2000" b="1" dirty="0">
                <a:latin typeface="Bahnschrift SemiBold" panose="020B0502040204020203" pitchFamily="34" charset="0"/>
              </a:rPr>
              <a:t>: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Nguyễn Văn </a:t>
            </a:r>
            <a:r>
              <a:rPr lang="en-US" sz="2000" dirty="0" err="1">
                <a:latin typeface="Bahnschrift Light" panose="020B0502040204020203" pitchFamily="34" charset="0"/>
              </a:rPr>
              <a:t>Quý</a:t>
            </a:r>
            <a:r>
              <a:rPr lang="en-US" sz="2000" dirty="0">
                <a:latin typeface="Bahnschrift Light" panose="020B0502040204020203" pitchFamily="34" charset="0"/>
              </a:rPr>
              <a:t> 22KTMT1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Nguyễn </a:t>
            </a:r>
            <a:r>
              <a:rPr lang="en-US" sz="2000" dirty="0" err="1">
                <a:latin typeface="Bahnschrift Light" panose="020B0502040204020203" pitchFamily="34" charset="0"/>
              </a:rPr>
              <a:t>Thị</a:t>
            </a:r>
            <a:r>
              <a:rPr lang="en-US" sz="2000" dirty="0">
                <a:latin typeface="Bahnschrift Light" panose="020B0502040204020203" pitchFamily="34" charset="0"/>
              </a:rPr>
              <a:t> Uyên Phương 22KTMT1</a:t>
            </a:r>
          </a:p>
        </p:txBody>
      </p:sp>
    </p:spTree>
    <p:extLst>
      <p:ext uri="{BB962C8B-B14F-4D97-AF65-F5344CB8AC3E}">
        <p14:creationId xmlns:p14="http://schemas.microsoft.com/office/powerpoint/2010/main" val="177070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EC66C-06BB-31BC-CF2A-0550F02AA408}"/>
              </a:ext>
            </a:extLst>
          </p:cNvPr>
          <p:cNvSpPr txBox="1"/>
          <p:nvPr/>
        </p:nvSpPr>
        <p:spPr>
          <a:xfrm>
            <a:off x="562110" y="1884156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Giao </a:t>
            </a:r>
            <a:r>
              <a:rPr lang="en-US" sz="2800" dirty="0" err="1">
                <a:latin typeface="Bahnschrift Light" panose="020B0502040204020203" pitchFamily="34" charset="0"/>
              </a:rPr>
              <a:t>diện</a:t>
            </a:r>
            <a:r>
              <a:rPr lang="en-US" sz="2800" dirty="0"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latin typeface="Bahnschrift Light" panose="020B0502040204020203" pitchFamily="34" charset="0"/>
              </a:rPr>
              <a:t>đăng</a:t>
            </a:r>
            <a:r>
              <a:rPr lang="en-US" sz="2800" dirty="0"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latin typeface="Bahnschrift Light" panose="020B0502040204020203" pitchFamily="34" charset="0"/>
              </a:rPr>
              <a:t>nhập</a:t>
            </a:r>
            <a:endParaRPr lang="en-US" sz="2800" dirty="0">
              <a:latin typeface="Bahnschrift Light" panose="020B0502040204020203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Bahnschrift Light" panose="020B0502040204020203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Bahnschrift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latin typeface="Bahnschrift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latin typeface="Bahnschrift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latin typeface="Bahnschrift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latin typeface="Bahnschrift Light" panose="020B0502040204020203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28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8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8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8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A57D86-0F0F-FAA8-E20E-2B042A600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t="11102" r="5897" b="11678"/>
          <a:stretch/>
        </p:blipFill>
        <p:spPr bwMode="auto">
          <a:xfrm>
            <a:off x="5450119" y="482818"/>
            <a:ext cx="5458968" cy="247074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0AA946-7F02-A2C9-9559-CC639862F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1074" r="7691" b="15832"/>
          <a:stretch/>
        </p:blipFill>
        <p:spPr bwMode="auto">
          <a:xfrm>
            <a:off x="5369888" y="3428139"/>
            <a:ext cx="5536040" cy="2461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1291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2ED0B47-71B3-07CD-DB34-0D67F6C3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5807" y="334212"/>
            <a:ext cx="672972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016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016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016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016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016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016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016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016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016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4016375" algn="l"/>
              </a:tabLst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016375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3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EB714B-FCC9-1761-A7E8-52B7142E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0115" r="6923" b="12910"/>
          <a:stretch>
            <a:fillRect/>
          </a:stretch>
        </p:blipFill>
        <p:spPr bwMode="auto">
          <a:xfrm>
            <a:off x="4424928" y="949326"/>
            <a:ext cx="5197475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AF359B2-4A03-5727-2510-739CFEA29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699" y="15977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FA26AB8-81FA-1EA0-F03F-7FCE1F322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4968" y="3431373"/>
            <a:ext cx="59057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3079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334D002-0A5B-599A-233E-034D0F2B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643" y="4124991"/>
            <a:ext cx="5200138" cy="223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23E4F1F4-A88A-196A-E6F5-EA9DD50D6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8658" y="45375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3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3E20D32-E2BB-1018-60AA-D56C35CA2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89936" y="245722"/>
            <a:ext cx="103637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4097" name="Picture 1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3A214F8-DC14-BED6-2852-BDFF35D20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" t="20254" r="9159" b="30658"/>
          <a:stretch/>
        </p:blipFill>
        <p:spPr bwMode="auto">
          <a:xfrm>
            <a:off x="4532671" y="835741"/>
            <a:ext cx="4916129" cy="109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191ADF3-A83E-0FCA-A59A-1B66DA768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74" y="1361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70A7D0-0371-F71A-DF7F-8147C835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81780" y="2022364"/>
            <a:ext cx="897713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44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44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44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44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44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44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44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44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44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1844675" algn="l"/>
              </a:tabLst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chỗ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trống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44675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0" name="Picture 1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74664DB-6E19-91CB-A26D-BA3356FC6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32852" r="6412" b="35271"/>
          <a:stretch/>
        </p:blipFill>
        <p:spPr bwMode="auto">
          <a:xfrm>
            <a:off x="4434349" y="2723534"/>
            <a:ext cx="5227638" cy="4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A1FF55-895F-1591-BF98-EBC0CF83A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8929" y="34068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E0B2ABD-BAFD-0C2E-1890-F08E4E7CE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1612" y="3266371"/>
            <a:ext cx="113896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1, 2, 3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4103" name="Picture 1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AB4B007-C12A-11DB-E18B-836535F5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10745" r="7179" b="11472"/>
          <a:stretch>
            <a:fillRect/>
          </a:stretch>
        </p:blipFill>
        <p:spPr bwMode="auto">
          <a:xfrm>
            <a:off x="4442952" y="4355024"/>
            <a:ext cx="5203825" cy="194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2D7AD528-8719-2C0D-5BBB-C5BA4046B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6645" y="49702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6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3253F0D-4D5A-A460-675D-11C822B84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2" y="666240"/>
            <a:ext cx="87607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5121" name="Picture 1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CBB401-9ED6-8A9A-FE2E-F0F4C874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21062" r="6026" b="21979"/>
          <a:stretch>
            <a:fillRect/>
          </a:stretch>
        </p:blipFill>
        <p:spPr bwMode="auto">
          <a:xfrm>
            <a:off x="3458146" y="1711751"/>
            <a:ext cx="52959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9823E2B-AAA9-7D9B-1114-5F60FA5FE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39" y="9586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D360EC-2058-35D5-3213-5E537D6BB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80" y="3148830"/>
            <a:ext cx="74061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5124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769BB66-1EF2-F884-D43D-04685CD4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4408" r="2051" b="5032"/>
          <a:stretch>
            <a:fillRect/>
          </a:stretch>
        </p:blipFill>
        <p:spPr bwMode="auto">
          <a:xfrm>
            <a:off x="3210507" y="3932577"/>
            <a:ext cx="5761037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48F9A0-45B2-2466-BDA6-0F60E766E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6" y="2757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59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484662F-DDD2-F3C1-9C32-83D4DB003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90" y="1012637"/>
            <a:ext cx="24545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27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7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7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7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7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7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7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7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7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7038" algn="l"/>
              </a:tabLst>
            </a:pPr>
            <a:r>
              <a:rPr lang="en-US" altLang="en-US" sz="2400" dirty="0" err="1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7038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FF378C68-BBE0-B23E-C530-B809FCCA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706" y="202842"/>
            <a:ext cx="5943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5DC7472-7436-700E-4D91-9A109F052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877" y="10766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9" name="Picture 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D3B6DE7-6342-5811-176D-EC16A06F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40" y="3322843"/>
            <a:ext cx="5943601" cy="13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D73E139-1A0D-1D94-1877-46D865A81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23" y="4721840"/>
            <a:ext cx="5943600" cy="18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1F8ECC4-D60A-5E42-29E9-409A6915A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89" y="2571691"/>
            <a:ext cx="1145698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15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15963" algn="l"/>
              </a:tabLst>
            </a:pP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console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15963" algn="l"/>
              </a:tabLst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15DFF59-B6A8-0D5D-872B-42CF47383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33" y="36920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2CFC9A5-A310-F7D2-2263-E515F9B2517C}"/>
              </a:ext>
            </a:extLst>
          </p:cNvPr>
          <p:cNvSpPr/>
          <p:nvPr/>
        </p:nvSpPr>
        <p:spPr>
          <a:xfrm>
            <a:off x="3156152" y="1101212"/>
            <a:ext cx="875072" cy="41295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76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6E9C2-F65A-9549-BC2F-7B7166905FD5}"/>
              </a:ext>
            </a:extLst>
          </p:cNvPr>
          <p:cNvSpPr txBox="1"/>
          <p:nvPr/>
        </p:nvSpPr>
        <p:spPr>
          <a:xfrm>
            <a:off x="215229" y="648375"/>
            <a:ext cx="7983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spcBef>
                <a:spcPts val="0"/>
              </a:spcBef>
              <a:spcAft>
                <a:spcPts val="400"/>
              </a:spcAft>
              <a:tabLst>
                <a:tab pos="2209800" algn="l"/>
              </a:tabLst>
            </a:pP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đỗ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thoát</a:t>
            </a:r>
            <a:r>
              <a:rPr lang="en-US" sz="24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68F70-10AE-8397-A7BF-C61CE3674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0" y="1513442"/>
            <a:ext cx="5943600" cy="139509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95B5076-ECE4-12F8-D1A5-6848FF4A2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95" y="3126896"/>
            <a:ext cx="44390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120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120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120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120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120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120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120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120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120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20775" algn="l"/>
              </a:tabLst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đỗ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20775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7169" name="Picture 1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E5AAB19F-9130-DE27-86AD-EA98AEE0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51" y="3880010"/>
            <a:ext cx="5943601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327FD74B-D6F3-E05B-C947-978026B23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33" y="3298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3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99C047F-4971-CEBA-D109-020DE1436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3" y="462030"/>
            <a:ext cx="42979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8193" name="Picture 1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61121044-D0B8-C83F-B000-0C71A817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38" y="295890"/>
            <a:ext cx="5943600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024CC3-158F-752C-C004-565315A89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E4E49-AC6B-2F06-36C7-8F0EA6FAA70F}"/>
              </a:ext>
            </a:extLst>
          </p:cNvPr>
          <p:cNvSpPr txBox="1"/>
          <p:nvPr/>
        </p:nvSpPr>
        <p:spPr>
          <a:xfrm>
            <a:off x="580102" y="1408159"/>
            <a:ext cx="6971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Nhập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số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thẻ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tiếp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tục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chọn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hành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động</a:t>
            </a:r>
            <a:r>
              <a:rPr lang="en-US" sz="2400" dirty="0">
                <a:latin typeface="Bahnschrift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lấy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2400" dirty="0"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:</a:t>
            </a:r>
            <a:endParaRPr lang="en-US" sz="2400" dirty="0">
              <a:latin typeface="Bahnschrift Light" panose="020B0502040204020203" pitchFamily="34" charset="0"/>
            </a:endParaRPr>
          </a:p>
        </p:txBody>
      </p:sp>
      <p:pic>
        <p:nvPicPr>
          <p:cNvPr id="8" name="Picture 7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51E96182-17EC-FA3E-E619-A724A24FB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76" y="2125734"/>
            <a:ext cx="5920740" cy="185928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67B79DE4-97EA-EE5F-4DC6-15E612C1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71" y="4210268"/>
            <a:ext cx="111596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chỗ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đỗ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bãi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8196" name="Picture 1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E301D9E0-F3B4-7FD6-781D-FB2118B1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296" y="5007179"/>
            <a:ext cx="7561909" cy="139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C9C70989-E520-5743-FEBE-B52BC11C3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71" y="50390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  <a:tab pos="415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  <a:tab pos="415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  <a:tab pos="415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  <a:tab pos="415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  <a:tab pos="415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  <a:tab pos="415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  <a:tab pos="415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  <a:tab pos="415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  <a:tab pos="415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00200" algn="l"/>
                <a:tab pos="4152900" algn="l"/>
              </a:tabLst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00200" algn="l"/>
                <a:tab pos="4152900" algn="l"/>
              </a:tabLst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00200" algn="l"/>
                <a:tab pos="4152900" algn="l"/>
              </a:tabLs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21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4671B67-F160-59DE-610A-04ABFD625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52" y="373540"/>
            <a:ext cx="886172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 biển số xe không giống với lúc đi vào, màn hình sẽ hiển thị: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9217" name="Picture 1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06390D85-1791-4391-FFCA-78ABF3D50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461" y="1042322"/>
            <a:ext cx="8280800" cy="152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7F43DF7-C1AF-901B-4686-C5FF8C876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98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68E37D-3689-B3BA-C478-C60ADCB5C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3459" y="2676436"/>
            <a:ext cx="116421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7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7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7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7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7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7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7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7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71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5037138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37138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9220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1B413BA-ED89-E204-590A-039C2C27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03" y="3608849"/>
            <a:ext cx="6807046" cy="294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52A969-6531-FE4A-4FD0-8F293D7DA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6981" y="3475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4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23F55-4F61-2F5C-C2DC-D04D3F6E69A7}"/>
              </a:ext>
            </a:extLst>
          </p:cNvPr>
          <p:cNvSpPr txBox="1"/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ĐÁNH GIÁ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extBox 9">
            <a:extLst>
              <a:ext uri="{FF2B5EF4-FFF2-40B4-BE49-F238E27FC236}">
                <a16:creationId xmlns:a16="http://schemas.microsoft.com/office/drawing/2014/main" id="{0496C152-1608-88AE-943A-CFD146D36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31968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4C1EA5-C2BD-C600-9F5E-B8951C80EC59}"/>
              </a:ext>
            </a:extLst>
          </p:cNvPr>
          <p:cNvSpPr txBox="1">
            <a:spLocks/>
          </p:cNvSpPr>
          <p:nvPr/>
        </p:nvSpPr>
        <p:spPr>
          <a:xfrm>
            <a:off x="-4321525" y="540290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8000" kern="12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Một</a:t>
            </a:r>
            <a:r>
              <a:rPr lang="en-US" sz="8000" kern="12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số</a:t>
            </a:r>
            <a:r>
              <a:rPr lang="en-US" sz="8000" kern="12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nhược</a:t>
            </a:r>
            <a:r>
              <a:rPr lang="en-US" sz="8000" kern="12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điểm</a:t>
            </a:r>
            <a:r>
              <a:rPr lang="en-US" sz="8000" kern="12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48362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1D118B-C355-50E7-D83E-D13A1D0CF28A}"/>
              </a:ext>
            </a:extLst>
          </p:cNvPr>
          <p:cNvSpPr txBox="1">
            <a:spLocks/>
          </p:cNvSpPr>
          <p:nvPr/>
        </p:nvSpPr>
        <p:spPr>
          <a:xfrm>
            <a:off x="558051" y="864322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8000" kern="12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Một</a:t>
            </a:r>
            <a:r>
              <a:rPr lang="en-US" sz="8000" kern="12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số</a:t>
            </a:r>
            <a:r>
              <a:rPr lang="en-US" sz="8000" kern="12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nhược</a:t>
            </a:r>
            <a:r>
              <a:rPr lang="en-US" sz="8000" kern="12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điểm</a:t>
            </a:r>
            <a:r>
              <a:rPr lang="en-US" sz="8000" kern="12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:</a:t>
            </a:r>
          </a:p>
        </p:txBody>
      </p:sp>
      <p:graphicFrame>
        <p:nvGraphicFramePr>
          <p:cNvPr id="6" name="TextBox 4">
            <a:extLst>
              <a:ext uri="{FF2B5EF4-FFF2-40B4-BE49-F238E27FC236}">
                <a16:creationId xmlns:a16="http://schemas.microsoft.com/office/drawing/2014/main" id="{9ECCAEF7-BE05-F2B8-9915-BE5D311B61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846031"/>
              </p:ext>
            </p:extLst>
          </p:nvPr>
        </p:nvGraphicFramePr>
        <p:xfrm>
          <a:off x="4951219" y="716840"/>
          <a:ext cx="6245265" cy="5182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4046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C3E39EB-6CA4-5A94-AF37-4D88F8280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82" y="1125499"/>
            <a:ext cx="7560860" cy="4252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4E9515-04CB-44B8-0E25-4F4F601DBD34}"/>
              </a:ext>
            </a:extLst>
          </p:cNvPr>
          <p:cNvSpPr txBox="1"/>
          <p:nvPr/>
        </p:nvSpPr>
        <p:spPr>
          <a:xfrm>
            <a:off x="-2127118" y="1881481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1.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Giới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thiệu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897FB-323D-32A1-B226-182422F53436}"/>
              </a:ext>
            </a:extLst>
          </p:cNvPr>
          <p:cNvSpPr txBox="1"/>
          <p:nvPr/>
        </p:nvSpPr>
        <p:spPr>
          <a:xfrm>
            <a:off x="-2623815" y="3325581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2.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Chức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năng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D36D8-9241-0B49-FA4C-D69973F0FD5B}"/>
              </a:ext>
            </a:extLst>
          </p:cNvPr>
          <p:cNvSpPr txBox="1"/>
          <p:nvPr/>
        </p:nvSpPr>
        <p:spPr>
          <a:xfrm>
            <a:off x="-4340143" y="5011036"/>
            <a:ext cx="394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3.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Tổ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chức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chương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trình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F6738-8625-9230-512B-07CD8248DFC6}"/>
              </a:ext>
            </a:extLst>
          </p:cNvPr>
          <p:cNvSpPr txBox="1"/>
          <p:nvPr/>
        </p:nvSpPr>
        <p:spPr>
          <a:xfrm>
            <a:off x="7466115" y="-809150"/>
            <a:ext cx="182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4.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Kết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quả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AB14D-8FDD-A7B6-B9A9-49998F390052}"/>
              </a:ext>
            </a:extLst>
          </p:cNvPr>
          <p:cNvSpPr txBox="1"/>
          <p:nvPr/>
        </p:nvSpPr>
        <p:spPr>
          <a:xfrm>
            <a:off x="10315144" y="-709804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5.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Đánh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giá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48A34-E9D5-5FDB-C0D1-63208C4FD3BB}"/>
              </a:ext>
            </a:extLst>
          </p:cNvPr>
          <p:cNvSpPr txBox="1"/>
          <p:nvPr/>
        </p:nvSpPr>
        <p:spPr>
          <a:xfrm>
            <a:off x="12460184" y="2817406"/>
            <a:ext cx="4041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6.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Định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hướng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phát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triển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1EE7E-1B91-7AF1-CEFE-087309FE24AC}"/>
              </a:ext>
            </a:extLst>
          </p:cNvPr>
          <p:cNvSpPr txBox="1"/>
          <p:nvPr/>
        </p:nvSpPr>
        <p:spPr>
          <a:xfrm>
            <a:off x="605273" y="479814"/>
            <a:ext cx="413387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Định</a:t>
            </a:r>
            <a:r>
              <a:rPr lang="en-US" sz="54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hướng</a:t>
            </a:r>
            <a:r>
              <a:rPr lang="en-US" sz="54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phát</a:t>
            </a:r>
            <a:r>
              <a:rPr lang="en-US" sz="5400" dirty="0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Bahnschrift" panose="020B0502040204020203" pitchFamily="34" charset="0"/>
                <a:ea typeface="+mj-ea"/>
                <a:cs typeface="+mj-cs"/>
              </a:rPr>
              <a:t>triển</a:t>
            </a:r>
            <a:endParaRPr lang="en-US" sz="5400" kern="1200" dirty="0">
              <a:solidFill>
                <a:srgbClr val="C00000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A5E79-EBFD-23CD-2296-8BE640E0EF84}"/>
              </a:ext>
            </a:extLst>
          </p:cNvPr>
          <p:cNvSpPr txBox="1"/>
          <p:nvPr/>
        </p:nvSpPr>
        <p:spPr>
          <a:xfrm>
            <a:off x="5126418" y="650413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  <a:tabLst>
                <a:tab pos="1028700" algn="l"/>
              </a:tabLst>
            </a:pPr>
            <a:r>
              <a:rPr lang="en-US" sz="2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Sắp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nhúng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tuệ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tụi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quét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check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tin. 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  <a:tabLst>
                <a:tab pos="1028700" algn="l"/>
              </a:tabLst>
            </a:pP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Camera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  <a:tabLst>
                <a:tab pos="1028700" algn="l"/>
              </a:tabLst>
            </a:pP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Ở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cổng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gạt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  <a:tabLst>
                <a:tab pos="1028700" algn="l"/>
              </a:tabLst>
            </a:pP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nạp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>
              <a:spcBef>
                <a:spcPts val="0"/>
              </a:spcBef>
              <a:spcAft>
                <a:spcPts val="400"/>
              </a:spcAft>
              <a:tabLst>
                <a:tab pos="1028700" algn="l"/>
              </a:tabLst>
            </a:pP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kern="100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500" kern="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5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062BA5-6838-4167-CF9D-7F2209D9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r="13488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65769-045B-017B-3812-C073CCA2F256}"/>
              </a:ext>
            </a:extLst>
          </p:cNvPr>
          <p:cNvSpPr txBox="1"/>
          <p:nvPr/>
        </p:nvSpPr>
        <p:spPr>
          <a:xfrm>
            <a:off x="369895" y="2185214"/>
            <a:ext cx="4352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8000" u="sng" dirty="0">
                <a:latin typeface="iCielBC Downtown" panose="020005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66AE8-A637-C987-F0A1-4C42029370A7}"/>
              </a:ext>
            </a:extLst>
          </p:cNvPr>
          <p:cNvSpPr txBox="1"/>
          <p:nvPr/>
        </p:nvSpPr>
        <p:spPr>
          <a:xfrm>
            <a:off x="9022951" y="-1443306"/>
            <a:ext cx="101922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Saira Stencil One" panose="00000500000000000000" pitchFamily="2" charset="0"/>
                <a:ea typeface="STHupo" panose="02010800040101010101" pitchFamily="2" charset="-122"/>
              </a:rPr>
              <a:t>THANKS FOR LISTENING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9AC2B-E59F-FFC0-4829-7B88E9E9B562}"/>
              </a:ext>
            </a:extLst>
          </p:cNvPr>
          <p:cNvSpPr txBox="1"/>
          <p:nvPr/>
        </p:nvSpPr>
        <p:spPr>
          <a:xfrm>
            <a:off x="442127" y="4200211"/>
            <a:ext cx="4274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Nguồn</a:t>
            </a:r>
            <a:r>
              <a:rPr lang="en-US" i="1" dirty="0"/>
              <a:t> </a:t>
            </a:r>
            <a:r>
              <a:rPr lang="en-US" i="1" dirty="0" err="1"/>
              <a:t>Tham</a:t>
            </a:r>
            <a:r>
              <a:rPr lang="en-US" i="1" dirty="0"/>
              <a:t> </a:t>
            </a:r>
            <a:r>
              <a:rPr lang="en-US" i="1" dirty="0" err="1"/>
              <a:t>Khảo</a:t>
            </a:r>
            <a:r>
              <a:rPr lang="en-US" i="1" dirty="0"/>
              <a:t>: </a:t>
            </a:r>
          </a:p>
          <a:p>
            <a:r>
              <a:rPr lang="en-US" i="1" dirty="0"/>
              <a:t>                 OPEN.AI</a:t>
            </a:r>
          </a:p>
          <a:p>
            <a:r>
              <a:rPr lang="en-US" i="1" dirty="0"/>
              <a:t>                 </a:t>
            </a:r>
            <a:r>
              <a:rPr lang="en-US" i="1" dirty="0" err="1"/>
              <a:t>Thư</a:t>
            </a:r>
            <a:r>
              <a:rPr lang="en-US" i="1" dirty="0"/>
              <a:t> </a:t>
            </a:r>
            <a:r>
              <a:rPr lang="en-US" i="1" dirty="0" err="1"/>
              <a:t>viện</a:t>
            </a:r>
            <a:r>
              <a:rPr lang="en-US" i="1" dirty="0"/>
              <a:t> </a:t>
            </a:r>
            <a:r>
              <a:rPr lang="en-US" i="1" dirty="0" err="1"/>
              <a:t>c.time</a:t>
            </a:r>
            <a:r>
              <a:rPr lang="en-US" i="1" dirty="0"/>
              <a:t> (</a:t>
            </a:r>
            <a:r>
              <a:rPr lang="en-US" i="1" dirty="0" err="1"/>
              <a:t>Youtube</a:t>
            </a:r>
            <a:r>
              <a:rPr lang="en-US" i="1" dirty="0"/>
              <a:t>)</a:t>
            </a:r>
          </a:p>
          <a:p>
            <a:r>
              <a:rPr lang="en-US" i="1" dirty="0"/>
              <a:t>                 </a:t>
            </a:r>
            <a:r>
              <a:rPr lang="en-US" i="1" dirty="0" err="1"/>
              <a:t>Thư</a:t>
            </a:r>
            <a:r>
              <a:rPr lang="en-US" i="1" dirty="0"/>
              <a:t> </a:t>
            </a:r>
            <a:r>
              <a:rPr lang="en-US" i="1" dirty="0" err="1"/>
              <a:t>viện</a:t>
            </a:r>
            <a:r>
              <a:rPr lang="en-US" i="1" dirty="0"/>
              <a:t> </a:t>
            </a:r>
            <a:r>
              <a:rPr lang="en-US" i="1" dirty="0" err="1"/>
              <a:t>fstream</a:t>
            </a:r>
            <a:r>
              <a:rPr lang="en-US" i="1" dirty="0"/>
              <a:t> (</a:t>
            </a:r>
            <a:r>
              <a:rPr lang="en-US" i="1" dirty="0" err="1"/>
              <a:t>Youtube</a:t>
            </a:r>
            <a:r>
              <a:rPr lang="en-US" i="1" dirty="0"/>
              <a:t>)</a:t>
            </a:r>
          </a:p>
          <a:p>
            <a:r>
              <a:rPr lang="en-US" i="1" dirty="0"/>
              <a:t>                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hàm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Vector (</a:t>
            </a:r>
            <a:r>
              <a:rPr lang="en-US" i="1" dirty="0" err="1"/>
              <a:t>Youtube</a:t>
            </a:r>
            <a:r>
              <a:rPr lang="en-US" i="1" dirty="0"/>
              <a:t>)</a:t>
            </a:r>
          </a:p>
          <a:p>
            <a:r>
              <a:rPr lang="en-US" i="1" dirty="0"/>
              <a:t>                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Nhà</a:t>
            </a:r>
            <a:r>
              <a:rPr lang="en-US" i="1" dirty="0"/>
              <a:t> Xe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Bản</a:t>
            </a:r>
            <a:r>
              <a:rPr lang="en-US" i="1" dirty="0"/>
              <a:t> (Google)</a:t>
            </a:r>
          </a:p>
        </p:txBody>
      </p:sp>
    </p:spTree>
    <p:extLst>
      <p:ext uri="{BB962C8B-B14F-4D97-AF65-F5344CB8AC3E}">
        <p14:creationId xmlns:p14="http://schemas.microsoft.com/office/powerpoint/2010/main" val="213635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lamp shining light onto a desk">
            <a:extLst>
              <a:ext uri="{FF2B5EF4-FFF2-40B4-BE49-F238E27FC236}">
                <a16:creationId xmlns:a16="http://schemas.microsoft.com/office/drawing/2014/main" id="{6B5683E0-C642-6B86-2C86-4547B90B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9272" y="914400"/>
            <a:ext cx="8833456" cy="4968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2CC3C-DAE3-3A8E-BF97-1FD6003F44AF}"/>
              </a:ext>
            </a:extLst>
          </p:cNvPr>
          <p:cNvSpPr txBox="1"/>
          <p:nvPr/>
        </p:nvSpPr>
        <p:spPr>
          <a:xfrm>
            <a:off x="1076325" y="2860415"/>
            <a:ext cx="101922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Saira Stencil One" panose="00000500000000000000" pitchFamily="2" charset="0"/>
                <a:ea typeface="STHupo" panose="02010800040101010101" pitchFamily="2" charset="-122"/>
              </a:rPr>
              <a:t>THANKS FOR LISTENING </a:t>
            </a:r>
          </a:p>
        </p:txBody>
      </p:sp>
    </p:spTree>
    <p:extLst>
      <p:ext uri="{BB962C8B-B14F-4D97-AF65-F5344CB8AC3E}">
        <p14:creationId xmlns:p14="http://schemas.microsoft.com/office/powerpoint/2010/main" val="110046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826088" y="1229130"/>
            <a:ext cx="8542300" cy="4399739"/>
          </a:xfrm>
          <a:custGeom>
            <a:avLst/>
            <a:gdLst>
              <a:gd name="connsiteX0" fmla="*/ 0 w 8542300"/>
              <a:gd name="connsiteY0" fmla="*/ 0 h 4399739"/>
              <a:gd name="connsiteX1" fmla="*/ 571677 w 8542300"/>
              <a:gd name="connsiteY1" fmla="*/ 0 h 4399739"/>
              <a:gd name="connsiteX2" fmla="*/ 972508 w 8542300"/>
              <a:gd name="connsiteY2" fmla="*/ 0 h 4399739"/>
              <a:gd name="connsiteX3" fmla="*/ 1800454 w 8542300"/>
              <a:gd name="connsiteY3" fmla="*/ 0 h 4399739"/>
              <a:gd name="connsiteX4" fmla="*/ 2372131 w 8542300"/>
              <a:gd name="connsiteY4" fmla="*/ 0 h 4399739"/>
              <a:gd name="connsiteX5" fmla="*/ 2943808 w 8542300"/>
              <a:gd name="connsiteY5" fmla="*/ 0 h 4399739"/>
              <a:gd name="connsiteX6" fmla="*/ 3771754 w 8542300"/>
              <a:gd name="connsiteY6" fmla="*/ 0 h 4399739"/>
              <a:gd name="connsiteX7" fmla="*/ 4258008 w 8542300"/>
              <a:gd name="connsiteY7" fmla="*/ 0 h 4399739"/>
              <a:gd name="connsiteX8" fmla="*/ 5085954 w 8542300"/>
              <a:gd name="connsiteY8" fmla="*/ 0 h 4399739"/>
              <a:gd name="connsiteX9" fmla="*/ 5913900 w 8542300"/>
              <a:gd name="connsiteY9" fmla="*/ 0 h 4399739"/>
              <a:gd name="connsiteX10" fmla="*/ 6571000 w 8542300"/>
              <a:gd name="connsiteY10" fmla="*/ 0 h 4399739"/>
              <a:gd name="connsiteX11" fmla="*/ 7398946 w 8542300"/>
              <a:gd name="connsiteY11" fmla="*/ 0 h 4399739"/>
              <a:gd name="connsiteX12" fmla="*/ 7970623 w 8542300"/>
              <a:gd name="connsiteY12" fmla="*/ 0 h 4399739"/>
              <a:gd name="connsiteX13" fmla="*/ 8542300 w 8542300"/>
              <a:gd name="connsiteY13" fmla="*/ 0 h 4399739"/>
              <a:gd name="connsiteX14" fmla="*/ 8542300 w 8542300"/>
              <a:gd name="connsiteY14" fmla="*/ 672532 h 4399739"/>
              <a:gd name="connsiteX15" fmla="*/ 8542300 w 8542300"/>
              <a:gd name="connsiteY15" fmla="*/ 1301066 h 4399739"/>
              <a:gd name="connsiteX16" fmla="*/ 8542300 w 8542300"/>
              <a:gd name="connsiteY16" fmla="*/ 1929600 h 4399739"/>
              <a:gd name="connsiteX17" fmla="*/ 8542300 w 8542300"/>
              <a:gd name="connsiteY17" fmla="*/ 2602131 h 4399739"/>
              <a:gd name="connsiteX18" fmla="*/ 8542300 w 8542300"/>
              <a:gd name="connsiteY18" fmla="*/ 3274663 h 4399739"/>
              <a:gd name="connsiteX19" fmla="*/ 8542300 w 8542300"/>
              <a:gd name="connsiteY19" fmla="*/ 4399739 h 4399739"/>
              <a:gd name="connsiteX20" fmla="*/ 8141469 w 8542300"/>
              <a:gd name="connsiteY20" fmla="*/ 4399739 h 4399739"/>
              <a:gd name="connsiteX21" fmla="*/ 7313523 w 8542300"/>
              <a:gd name="connsiteY21" fmla="*/ 4399739 h 4399739"/>
              <a:gd name="connsiteX22" fmla="*/ 6656423 w 8542300"/>
              <a:gd name="connsiteY22" fmla="*/ 4399739 h 4399739"/>
              <a:gd name="connsiteX23" fmla="*/ 6170169 w 8542300"/>
              <a:gd name="connsiteY23" fmla="*/ 4399739 h 4399739"/>
              <a:gd name="connsiteX24" fmla="*/ 5513069 w 8542300"/>
              <a:gd name="connsiteY24" fmla="*/ 4399739 h 4399739"/>
              <a:gd name="connsiteX25" fmla="*/ 5112238 w 8542300"/>
              <a:gd name="connsiteY25" fmla="*/ 4399739 h 4399739"/>
              <a:gd name="connsiteX26" fmla="*/ 4711407 w 8542300"/>
              <a:gd name="connsiteY26" fmla="*/ 4399739 h 4399739"/>
              <a:gd name="connsiteX27" fmla="*/ 4054307 w 8542300"/>
              <a:gd name="connsiteY27" fmla="*/ 4399739 h 4399739"/>
              <a:gd name="connsiteX28" fmla="*/ 3568053 w 8542300"/>
              <a:gd name="connsiteY28" fmla="*/ 4399739 h 4399739"/>
              <a:gd name="connsiteX29" fmla="*/ 2825530 w 8542300"/>
              <a:gd name="connsiteY29" fmla="*/ 4399739 h 4399739"/>
              <a:gd name="connsiteX30" fmla="*/ 2339276 w 8542300"/>
              <a:gd name="connsiteY30" fmla="*/ 4399739 h 4399739"/>
              <a:gd name="connsiteX31" fmla="*/ 1596753 w 8542300"/>
              <a:gd name="connsiteY31" fmla="*/ 4399739 h 4399739"/>
              <a:gd name="connsiteX32" fmla="*/ 1195922 w 8542300"/>
              <a:gd name="connsiteY32" fmla="*/ 4399739 h 4399739"/>
              <a:gd name="connsiteX33" fmla="*/ 0 w 8542300"/>
              <a:gd name="connsiteY33" fmla="*/ 4399739 h 4399739"/>
              <a:gd name="connsiteX34" fmla="*/ 0 w 8542300"/>
              <a:gd name="connsiteY34" fmla="*/ 3859200 h 4399739"/>
              <a:gd name="connsiteX35" fmla="*/ 0 w 8542300"/>
              <a:gd name="connsiteY35" fmla="*/ 3142671 h 4399739"/>
              <a:gd name="connsiteX36" fmla="*/ 0 w 8542300"/>
              <a:gd name="connsiteY36" fmla="*/ 2558134 h 4399739"/>
              <a:gd name="connsiteX37" fmla="*/ 0 w 8542300"/>
              <a:gd name="connsiteY37" fmla="*/ 1841605 h 4399739"/>
              <a:gd name="connsiteX38" fmla="*/ 0 w 8542300"/>
              <a:gd name="connsiteY38" fmla="*/ 1301066 h 4399739"/>
              <a:gd name="connsiteX39" fmla="*/ 0 w 8542300"/>
              <a:gd name="connsiteY39" fmla="*/ 804524 h 4399739"/>
              <a:gd name="connsiteX40" fmla="*/ 0 w 8542300"/>
              <a:gd name="connsiteY40" fmla="*/ 0 h 43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542300" h="4399739" extrusionOk="0">
                <a:moveTo>
                  <a:pt x="0" y="0"/>
                </a:moveTo>
                <a:cubicBezTo>
                  <a:pt x="165201" y="23177"/>
                  <a:pt x="312854" y="-25914"/>
                  <a:pt x="571677" y="0"/>
                </a:cubicBezTo>
                <a:cubicBezTo>
                  <a:pt x="827504" y="28979"/>
                  <a:pt x="807137" y="-19635"/>
                  <a:pt x="972508" y="0"/>
                </a:cubicBezTo>
                <a:cubicBezTo>
                  <a:pt x="1098068" y="52831"/>
                  <a:pt x="1547530" y="49115"/>
                  <a:pt x="1800454" y="0"/>
                </a:cubicBezTo>
                <a:cubicBezTo>
                  <a:pt x="2041092" y="-12021"/>
                  <a:pt x="2115477" y="31384"/>
                  <a:pt x="2372131" y="0"/>
                </a:cubicBezTo>
                <a:cubicBezTo>
                  <a:pt x="2659155" y="-25265"/>
                  <a:pt x="2738966" y="-13214"/>
                  <a:pt x="2943808" y="0"/>
                </a:cubicBezTo>
                <a:cubicBezTo>
                  <a:pt x="3103500" y="-16678"/>
                  <a:pt x="3448287" y="6443"/>
                  <a:pt x="3771754" y="0"/>
                </a:cubicBezTo>
                <a:cubicBezTo>
                  <a:pt x="4066497" y="19120"/>
                  <a:pt x="4070704" y="24425"/>
                  <a:pt x="4258008" y="0"/>
                </a:cubicBezTo>
                <a:cubicBezTo>
                  <a:pt x="4483234" y="-2569"/>
                  <a:pt x="4779984" y="-8381"/>
                  <a:pt x="5085954" y="0"/>
                </a:cubicBezTo>
                <a:cubicBezTo>
                  <a:pt x="5422353" y="17346"/>
                  <a:pt x="5612474" y="-22135"/>
                  <a:pt x="5913900" y="0"/>
                </a:cubicBezTo>
                <a:cubicBezTo>
                  <a:pt x="6232483" y="39019"/>
                  <a:pt x="6391662" y="35438"/>
                  <a:pt x="6571000" y="0"/>
                </a:cubicBezTo>
                <a:cubicBezTo>
                  <a:pt x="6793373" y="44753"/>
                  <a:pt x="7069329" y="39988"/>
                  <a:pt x="7398946" y="0"/>
                </a:cubicBezTo>
                <a:cubicBezTo>
                  <a:pt x="7746276" y="-23181"/>
                  <a:pt x="7724476" y="-24799"/>
                  <a:pt x="7970623" y="0"/>
                </a:cubicBezTo>
                <a:cubicBezTo>
                  <a:pt x="8194163" y="24992"/>
                  <a:pt x="8307666" y="-23577"/>
                  <a:pt x="8542300" y="0"/>
                </a:cubicBezTo>
                <a:cubicBezTo>
                  <a:pt x="8567229" y="321169"/>
                  <a:pt x="8566803" y="350620"/>
                  <a:pt x="8542300" y="672532"/>
                </a:cubicBezTo>
                <a:cubicBezTo>
                  <a:pt x="8518199" y="980243"/>
                  <a:pt x="8494446" y="1149800"/>
                  <a:pt x="8542300" y="1301066"/>
                </a:cubicBezTo>
                <a:cubicBezTo>
                  <a:pt x="8559684" y="1473802"/>
                  <a:pt x="8586112" y="1715303"/>
                  <a:pt x="8542300" y="1929600"/>
                </a:cubicBezTo>
                <a:cubicBezTo>
                  <a:pt x="8533022" y="2185442"/>
                  <a:pt x="8557220" y="2327838"/>
                  <a:pt x="8542300" y="2602131"/>
                </a:cubicBezTo>
                <a:cubicBezTo>
                  <a:pt x="8525785" y="2896119"/>
                  <a:pt x="8511170" y="3128280"/>
                  <a:pt x="8542300" y="3274663"/>
                </a:cubicBezTo>
                <a:cubicBezTo>
                  <a:pt x="8543781" y="3433206"/>
                  <a:pt x="8459931" y="4038111"/>
                  <a:pt x="8542300" y="4399739"/>
                </a:cubicBezTo>
                <a:cubicBezTo>
                  <a:pt x="8357614" y="4394164"/>
                  <a:pt x="8292252" y="4391680"/>
                  <a:pt x="8141469" y="4399739"/>
                </a:cubicBezTo>
                <a:cubicBezTo>
                  <a:pt x="7989813" y="4415147"/>
                  <a:pt x="7655165" y="4456334"/>
                  <a:pt x="7313523" y="4399739"/>
                </a:cubicBezTo>
                <a:cubicBezTo>
                  <a:pt x="6953073" y="4396996"/>
                  <a:pt x="6974238" y="4414195"/>
                  <a:pt x="6656423" y="4399739"/>
                </a:cubicBezTo>
                <a:cubicBezTo>
                  <a:pt x="6336517" y="4381174"/>
                  <a:pt x="6344403" y="4393098"/>
                  <a:pt x="6170169" y="4399739"/>
                </a:cubicBezTo>
                <a:cubicBezTo>
                  <a:pt x="6009668" y="4412209"/>
                  <a:pt x="5747430" y="4421146"/>
                  <a:pt x="5513069" y="4399739"/>
                </a:cubicBezTo>
                <a:cubicBezTo>
                  <a:pt x="5259270" y="4395133"/>
                  <a:pt x="5194584" y="4376139"/>
                  <a:pt x="5112238" y="4399739"/>
                </a:cubicBezTo>
                <a:cubicBezTo>
                  <a:pt x="5044261" y="4399201"/>
                  <a:pt x="4878809" y="4379514"/>
                  <a:pt x="4711407" y="4399739"/>
                </a:cubicBezTo>
                <a:cubicBezTo>
                  <a:pt x="4552764" y="4388657"/>
                  <a:pt x="4240210" y="4367008"/>
                  <a:pt x="4054307" y="4399739"/>
                </a:cubicBezTo>
                <a:cubicBezTo>
                  <a:pt x="3864963" y="4428181"/>
                  <a:pt x="3782065" y="4404877"/>
                  <a:pt x="3568053" y="4399739"/>
                </a:cubicBezTo>
                <a:cubicBezTo>
                  <a:pt x="3412626" y="4394518"/>
                  <a:pt x="3040574" y="4466899"/>
                  <a:pt x="2825530" y="4399739"/>
                </a:cubicBezTo>
                <a:cubicBezTo>
                  <a:pt x="2602368" y="4385415"/>
                  <a:pt x="2575675" y="4416533"/>
                  <a:pt x="2339276" y="4399739"/>
                </a:cubicBezTo>
                <a:cubicBezTo>
                  <a:pt x="2121792" y="4381161"/>
                  <a:pt x="1810554" y="4405754"/>
                  <a:pt x="1596753" y="4399739"/>
                </a:cubicBezTo>
                <a:cubicBezTo>
                  <a:pt x="1412067" y="4423348"/>
                  <a:pt x="1365096" y="4417459"/>
                  <a:pt x="1195922" y="4399739"/>
                </a:cubicBezTo>
                <a:cubicBezTo>
                  <a:pt x="1044956" y="4401996"/>
                  <a:pt x="428486" y="4368571"/>
                  <a:pt x="0" y="4399739"/>
                </a:cubicBezTo>
                <a:cubicBezTo>
                  <a:pt x="-30490" y="4286466"/>
                  <a:pt x="6274" y="4003071"/>
                  <a:pt x="0" y="3859200"/>
                </a:cubicBezTo>
                <a:cubicBezTo>
                  <a:pt x="39566" y="3708532"/>
                  <a:pt x="-48517" y="3355663"/>
                  <a:pt x="0" y="3142671"/>
                </a:cubicBezTo>
                <a:cubicBezTo>
                  <a:pt x="7487" y="2890672"/>
                  <a:pt x="-19972" y="2825841"/>
                  <a:pt x="0" y="2558134"/>
                </a:cubicBezTo>
                <a:cubicBezTo>
                  <a:pt x="16711" y="2290323"/>
                  <a:pt x="31966" y="2081870"/>
                  <a:pt x="0" y="1841605"/>
                </a:cubicBezTo>
                <a:cubicBezTo>
                  <a:pt x="-17355" y="1587988"/>
                  <a:pt x="-20737" y="1541183"/>
                  <a:pt x="0" y="1301066"/>
                </a:cubicBezTo>
                <a:cubicBezTo>
                  <a:pt x="7866" y="1066386"/>
                  <a:pt x="8863" y="886427"/>
                  <a:pt x="0" y="804524"/>
                </a:cubicBezTo>
                <a:cubicBezTo>
                  <a:pt x="-5382" y="657339"/>
                  <a:pt x="41789" y="364531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42300"/>
                      <a:gd name="connsiteY0" fmla="*/ 0 h 4399739"/>
                      <a:gd name="connsiteX1" fmla="*/ 571677 w 8542300"/>
                      <a:gd name="connsiteY1" fmla="*/ 0 h 4399739"/>
                      <a:gd name="connsiteX2" fmla="*/ 972508 w 8542300"/>
                      <a:gd name="connsiteY2" fmla="*/ 0 h 4399739"/>
                      <a:gd name="connsiteX3" fmla="*/ 1800454 w 8542300"/>
                      <a:gd name="connsiteY3" fmla="*/ 0 h 4399739"/>
                      <a:gd name="connsiteX4" fmla="*/ 2372131 w 8542300"/>
                      <a:gd name="connsiteY4" fmla="*/ 0 h 4399739"/>
                      <a:gd name="connsiteX5" fmla="*/ 2943808 w 8542300"/>
                      <a:gd name="connsiteY5" fmla="*/ 0 h 4399739"/>
                      <a:gd name="connsiteX6" fmla="*/ 3771754 w 8542300"/>
                      <a:gd name="connsiteY6" fmla="*/ 0 h 4399739"/>
                      <a:gd name="connsiteX7" fmla="*/ 4258008 w 8542300"/>
                      <a:gd name="connsiteY7" fmla="*/ 0 h 4399739"/>
                      <a:gd name="connsiteX8" fmla="*/ 5085954 w 8542300"/>
                      <a:gd name="connsiteY8" fmla="*/ 0 h 4399739"/>
                      <a:gd name="connsiteX9" fmla="*/ 5913900 w 8542300"/>
                      <a:gd name="connsiteY9" fmla="*/ 0 h 4399739"/>
                      <a:gd name="connsiteX10" fmla="*/ 6571000 w 8542300"/>
                      <a:gd name="connsiteY10" fmla="*/ 0 h 4399739"/>
                      <a:gd name="connsiteX11" fmla="*/ 7398946 w 8542300"/>
                      <a:gd name="connsiteY11" fmla="*/ 0 h 4399739"/>
                      <a:gd name="connsiteX12" fmla="*/ 7970623 w 8542300"/>
                      <a:gd name="connsiteY12" fmla="*/ 0 h 4399739"/>
                      <a:gd name="connsiteX13" fmla="*/ 8542300 w 8542300"/>
                      <a:gd name="connsiteY13" fmla="*/ 0 h 4399739"/>
                      <a:gd name="connsiteX14" fmla="*/ 8542300 w 8542300"/>
                      <a:gd name="connsiteY14" fmla="*/ 672532 h 4399739"/>
                      <a:gd name="connsiteX15" fmla="*/ 8542300 w 8542300"/>
                      <a:gd name="connsiteY15" fmla="*/ 1301066 h 4399739"/>
                      <a:gd name="connsiteX16" fmla="*/ 8542300 w 8542300"/>
                      <a:gd name="connsiteY16" fmla="*/ 1929600 h 4399739"/>
                      <a:gd name="connsiteX17" fmla="*/ 8542300 w 8542300"/>
                      <a:gd name="connsiteY17" fmla="*/ 2602131 h 4399739"/>
                      <a:gd name="connsiteX18" fmla="*/ 8542300 w 8542300"/>
                      <a:gd name="connsiteY18" fmla="*/ 3274663 h 4399739"/>
                      <a:gd name="connsiteX19" fmla="*/ 8542300 w 8542300"/>
                      <a:gd name="connsiteY19" fmla="*/ 4399739 h 4399739"/>
                      <a:gd name="connsiteX20" fmla="*/ 8141469 w 8542300"/>
                      <a:gd name="connsiteY20" fmla="*/ 4399739 h 4399739"/>
                      <a:gd name="connsiteX21" fmla="*/ 7313523 w 8542300"/>
                      <a:gd name="connsiteY21" fmla="*/ 4399739 h 4399739"/>
                      <a:gd name="connsiteX22" fmla="*/ 6656423 w 8542300"/>
                      <a:gd name="connsiteY22" fmla="*/ 4399739 h 4399739"/>
                      <a:gd name="connsiteX23" fmla="*/ 6170169 w 8542300"/>
                      <a:gd name="connsiteY23" fmla="*/ 4399739 h 4399739"/>
                      <a:gd name="connsiteX24" fmla="*/ 5513069 w 8542300"/>
                      <a:gd name="connsiteY24" fmla="*/ 4399739 h 4399739"/>
                      <a:gd name="connsiteX25" fmla="*/ 5112238 w 8542300"/>
                      <a:gd name="connsiteY25" fmla="*/ 4399739 h 4399739"/>
                      <a:gd name="connsiteX26" fmla="*/ 4711407 w 8542300"/>
                      <a:gd name="connsiteY26" fmla="*/ 4399739 h 4399739"/>
                      <a:gd name="connsiteX27" fmla="*/ 4054307 w 8542300"/>
                      <a:gd name="connsiteY27" fmla="*/ 4399739 h 4399739"/>
                      <a:gd name="connsiteX28" fmla="*/ 3568053 w 8542300"/>
                      <a:gd name="connsiteY28" fmla="*/ 4399739 h 4399739"/>
                      <a:gd name="connsiteX29" fmla="*/ 2825530 w 8542300"/>
                      <a:gd name="connsiteY29" fmla="*/ 4399739 h 4399739"/>
                      <a:gd name="connsiteX30" fmla="*/ 2339276 w 8542300"/>
                      <a:gd name="connsiteY30" fmla="*/ 4399739 h 4399739"/>
                      <a:gd name="connsiteX31" fmla="*/ 1596753 w 8542300"/>
                      <a:gd name="connsiteY31" fmla="*/ 4399739 h 4399739"/>
                      <a:gd name="connsiteX32" fmla="*/ 1195922 w 8542300"/>
                      <a:gd name="connsiteY32" fmla="*/ 4399739 h 4399739"/>
                      <a:gd name="connsiteX33" fmla="*/ 0 w 8542300"/>
                      <a:gd name="connsiteY33" fmla="*/ 4399739 h 4399739"/>
                      <a:gd name="connsiteX34" fmla="*/ 0 w 8542300"/>
                      <a:gd name="connsiteY34" fmla="*/ 3859200 h 4399739"/>
                      <a:gd name="connsiteX35" fmla="*/ 0 w 8542300"/>
                      <a:gd name="connsiteY35" fmla="*/ 3142671 h 4399739"/>
                      <a:gd name="connsiteX36" fmla="*/ 0 w 8542300"/>
                      <a:gd name="connsiteY36" fmla="*/ 2558134 h 4399739"/>
                      <a:gd name="connsiteX37" fmla="*/ 0 w 8542300"/>
                      <a:gd name="connsiteY37" fmla="*/ 1841605 h 4399739"/>
                      <a:gd name="connsiteX38" fmla="*/ 0 w 8542300"/>
                      <a:gd name="connsiteY38" fmla="*/ 1301066 h 4399739"/>
                      <a:gd name="connsiteX39" fmla="*/ 0 w 8542300"/>
                      <a:gd name="connsiteY39" fmla="*/ 804524 h 4399739"/>
                      <a:gd name="connsiteX40" fmla="*/ 0 w 8542300"/>
                      <a:gd name="connsiteY40" fmla="*/ 0 h 4399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8542300" h="4399739" extrusionOk="0">
                        <a:moveTo>
                          <a:pt x="0" y="0"/>
                        </a:moveTo>
                        <a:cubicBezTo>
                          <a:pt x="170653" y="26540"/>
                          <a:pt x="319163" y="-28282"/>
                          <a:pt x="571677" y="0"/>
                        </a:cubicBezTo>
                        <a:cubicBezTo>
                          <a:pt x="824191" y="28282"/>
                          <a:pt x="813150" y="-19826"/>
                          <a:pt x="972508" y="0"/>
                        </a:cubicBezTo>
                        <a:cubicBezTo>
                          <a:pt x="1131866" y="19826"/>
                          <a:pt x="1554743" y="9245"/>
                          <a:pt x="1800454" y="0"/>
                        </a:cubicBezTo>
                        <a:cubicBezTo>
                          <a:pt x="2046165" y="-9245"/>
                          <a:pt x="2108472" y="28037"/>
                          <a:pt x="2372131" y="0"/>
                        </a:cubicBezTo>
                        <a:cubicBezTo>
                          <a:pt x="2635790" y="-28037"/>
                          <a:pt x="2728574" y="8173"/>
                          <a:pt x="2943808" y="0"/>
                        </a:cubicBezTo>
                        <a:cubicBezTo>
                          <a:pt x="3159042" y="-8173"/>
                          <a:pt x="3476870" y="-20468"/>
                          <a:pt x="3771754" y="0"/>
                        </a:cubicBezTo>
                        <a:cubicBezTo>
                          <a:pt x="4066638" y="20468"/>
                          <a:pt x="4071025" y="23979"/>
                          <a:pt x="4258008" y="0"/>
                        </a:cubicBezTo>
                        <a:cubicBezTo>
                          <a:pt x="4444991" y="-23979"/>
                          <a:pt x="4728597" y="-20736"/>
                          <a:pt x="5085954" y="0"/>
                        </a:cubicBezTo>
                        <a:cubicBezTo>
                          <a:pt x="5443311" y="20736"/>
                          <a:pt x="5599571" y="-32687"/>
                          <a:pt x="5913900" y="0"/>
                        </a:cubicBezTo>
                        <a:cubicBezTo>
                          <a:pt x="6228229" y="32687"/>
                          <a:pt x="6390085" y="19106"/>
                          <a:pt x="6571000" y="0"/>
                        </a:cubicBezTo>
                        <a:cubicBezTo>
                          <a:pt x="6751915" y="-19106"/>
                          <a:pt x="7053944" y="21143"/>
                          <a:pt x="7398946" y="0"/>
                        </a:cubicBezTo>
                        <a:cubicBezTo>
                          <a:pt x="7743948" y="-21143"/>
                          <a:pt x="7723701" y="-21152"/>
                          <a:pt x="7970623" y="0"/>
                        </a:cubicBezTo>
                        <a:cubicBezTo>
                          <a:pt x="8217545" y="21152"/>
                          <a:pt x="8328689" y="-9072"/>
                          <a:pt x="8542300" y="0"/>
                        </a:cubicBezTo>
                        <a:cubicBezTo>
                          <a:pt x="8574734" y="321702"/>
                          <a:pt x="8567366" y="351767"/>
                          <a:pt x="8542300" y="672532"/>
                        </a:cubicBezTo>
                        <a:cubicBezTo>
                          <a:pt x="8517234" y="993297"/>
                          <a:pt x="8521862" y="1133791"/>
                          <a:pt x="8542300" y="1301066"/>
                        </a:cubicBezTo>
                        <a:cubicBezTo>
                          <a:pt x="8562738" y="1468341"/>
                          <a:pt x="8550930" y="1689160"/>
                          <a:pt x="8542300" y="1929600"/>
                        </a:cubicBezTo>
                        <a:cubicBezTo>
                          <a:pt x="8533670" y="2170040"/>
                          <a:pt x="8539959" y="2338077"/>
                          <a:pt x="8542300" y="2602131"/>
                        </a:cubicBezTo>
                        <a:cubicBezTo>
                          <a:pt x="8544641" y="2866185"/>
                          <a:pt x="8546022" y="3126422"/>
                          <a:pt x="8542300" y="3274663"/>
                        </a:cubicBezTo>
                        <a:cubicBezTo>
                          <a:pt x="8538578" y="3422904"/>
                          <a:pt x="8530680" y="4000802"/>
                          <a:pt x="8542300" y="4399739"/>
                        </a:cubicBezTo>
                        <a:cubicBezTo>
                          <a:pt x="8356538" y="4400315"/>
                          <a:pt x="8302323" y="4392250"/>
                          <a:pt x="8141469" y="4399739"/>
                        </a:cubicBezTo>
                        <a:cubicBezTo>
                          <a:pt x="7980615" y="4407228"/>
                          <a:pt x="7671069" y="4408311"/>
                          <a:pt x="7313523" y="4399739"/>
                        </a:cubicBezTo>
                        <a:cubicBezTo>
                          <a:pt x="6955977" y="4391167"/>
                          <a:pt x="6977646" y="4418717"/>
                          <a:pt x="6656423" y="4399739"/>
                        </a:cubicBezTo>
                        <a:cubicBezTo>
                          <a:pt x="6335200" y="4380761"/>
                          <a:pt x="6344543" y="4396009"/>
                          <a:pt x="6170169" y="4399739"/>
                        </a:cubicBezTo>
                        <a:cubicBezTo>
                          <a:pt x="5995795" y="4403469"/>
                          <a:pt x="5762543" y="4417830"/>
                          <a:pt x="5513069" y="4399739"/>
                        </a:cubicBezTo>
                        <a:cubicBezTo>
                          <a:pt x="5263595" y="4381648"/>
                          <a:pt x="5198006" y="4386914"/>
                          <a:pt x="5112238" y="4399739"/>
                        </a:cubicBezTo>
                        <a:cubicBezTo>
                          <a:pt x="5026470" y="4412564"/>
                          <a:pt x="4862454" y="4407909"/>
                          <a:pt x="4711407" y="4399739"/>
                        </a:cubicBezTo>
                        <a:cubicBezTo>
                          <a:pt x="4560360" y="4391569"/>
                          <a:pt x="4225497" y="4381476"/>
                          <a:pt x="4054307" y="4399739"/>
                        </a:cubicBezTo>
                        <a:cubicBezTo>
                          <a:pt x="3883117" y="4418002"/>
                          <a:pt x="3778096" y="4394122"/>
                          <a:pt x="3568053" y="4399739"/>
                        </a:cubicBezTo>
                        <a:cubicBezTo>
                          <a:pt x="3358010" y="4405356"/>
                          <a:pt x="3054266" y="4415662"/>
                          <a:pt x="2825530" y="4399739"/>
                        </a:cubicBezTo>
                        <a:cubicBezTo>
                          <a:pt x="2596794" y="4383816"/>
                          <a:pt x="2576414" y="4418942"/>
                          <a:pt x="2339276" y="4399739"/>
                        </a:cubicBezTo>
                        <a:cubicBezTo>
                          <a:pt x="2102138" y="4380536"/>
                          <a:pt x="1788366" y="4382763"/>
                          <a:pt x="1596753" y="4399739"/>
                        </a:cubicBezTo>
                        <a:cubicBezTo>
                          <a:pt x="1405140" y="4416715"/>
                          <a:pt x="1363746" y="4414159"/>
                          <a:pt x="1195922" y="4399739"/>
                        </a:cubicBezTo>
                        <a:cubicBezTo>
                          <a:pt x="1028098" y="4385319"/>
                          <a:pt x="453623" y="4402186"/>
                          <a:pt x="0" y="4399739"/>
                        </a:cubicBezTo>
                        <a:cubicBezTo>
                          <a:pt x="-18011" y="4274078"/>
                          <a:pt x="-26346" y="3995750"/>
                          <a:pt x="0" y="3859200"/>
                        </a:cubicBezTo>
                        <a:cubicBezTo>
                          <a:pt x="26346" y="3722650"/>
                          <a:pt x="-22717" y="3401748"/>
                          <a:pt x="0" y="3142671"/>
                        </a:cubicBezTo>
                        <a:cubicBezTo>
                          <a:pt x="22717" y="2883594"/>
                          <a:pt x="-20234" y="2821914"/>
                          <a:pt x="0" y="2558134"/>
                        </a:cubicBezTo>
                        <a:cubicBezTo>
                          <a:pt x="20234" y="2294354"/>
                          <a:pt x="18418" y="2096529"/>
                          <a:pt x="0" y="1841605"/>
                        </a:cubicBezTo>
                        <a:cubicBezTo>
                          <a:pt x="-18418" y="1586681"/>
                          <a:pt x="-22092" y="1540951"/>
                          <a:pt x="0" y="1301066"/>
                        </a:cubicBezTo>
                        <a:cubicBezTo>
                          <a:pt x="22092" y="1061181"/>
                          <a:pt x="9540" y="909680"/>
                          <a:pt x="0" y="804524"/>
                        </a:cubicBezTo>
                        <a:cubicBezTo>
                          <a:pt x="-9540" y="699368"/>
                          <a:pt x="29421" y="4010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DFDE5-11CE-D0DB-C7E7-88AC98577D42}"/>
              </a:ext>
            </a:extLst>
          </p:cNvPr>
          <p:cNvSpPr txBox="1"/>
          <p:nvPr/>
        </p:nvSpPr>
        <p:spPr>
          <a:xfrm>
            <a:off x="2077152" y="1941772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1.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Giới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thiệu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49C1E-C95F-B41C-1FE9-364A9D3AF854}"/>
              </a:ext>
            </a:extLst>
          </p:cNvPr>
          <p:cNvSpPr txBox="1"/>
          <p:nvPr/>
        </p:nvSpPr>
        <p:spPr>
          <a:xfrm>
            <a:off x="2038621" y="3104518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2.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Chức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năng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48D26-1102-F46C-E390-42E5776C8646}"/>
              </a:ext>
            </a:extLst>
          </p:cNvPr>
          <p:cNvSpPr txBox="1"/>
          <p:nvPr/>
        </p:nvSpPr>
        <p:spPr>
          <a:xfrm>
            <a:off x="2020463" y="4247361"/>
            <a:ext cx="394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3.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Tổ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chức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chương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trình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6B588-E0AD-6159-E437-8753DE820C14}"/>
              </a:ext>
            </a:extLst>
          </p:cNvPr>
          <p:cNvSpPr txBox="1"/>
          <p:nvPr/>
        </p:nvSpPr>
        <p:spPr>
          <a:xfrm>
            <a:off x="6290459" y="1954147"/>
            <a:ext cx="182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4.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Kết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quả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A7503-EC48-6CA0-0FA8-1CF6ADB1BE8A}"/>
              </a:ext>
            </a:extLst>
          </p:cNvPr>
          <p:cNvSpPr txBox="1"/>
          <p:nvPr/>
        </p:nvSpPr>
        <p:spPr>
          <a:xfrm>
            <a:off x="6285755" y="3138716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5.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Đánh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giá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EF245-BFB4-F202-B93E-675CF078B9BB}"/>
              </a:ext>
            </a:extLst>
          </p:cNvPr>
          <p:cNvSpPr txBox="1"/>
          <p:nvPr/>
        </p:nvSpPr>
        <p:spPr>
          <a:xfrm>
            <a:off x="6300545" y="4264369"/>
            <a:ext cx="4041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1922">
              <a:spcAft>
                <a:spcPts val="457"/>
              </a:spcAft>
            </a:pP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6.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Định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hướng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phát</a:t>
            </a:r>
            <a:r>
              <a:rPr lang="en-US" sz="2800" kern="1200" dirty="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rPr>
              <a:t>triển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51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96F50-973B-6985-15F5-906ACA55960B}"/>
              </a:ext>
            </a:extLst>
          </p:cNvPr>
          <p:cNvSpPr txBox="1"/>
          <p:nvPr/>
        </p:nvSpPr>
        <p:spPr>
          <a:xfrm>
            <a:off x="1205041" y="1374549"/>
            <a:ext cx="3600860" cy="3403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Giới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thiệu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dự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án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DF484-1AEA-B8C1-AA4D-EE52F478293C}"/>
              </a:ext>
            </a:extLst>
          </p:cNvPr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effectLst/>
                <a:latin typeface="Bahnschrift Light" panose="020B0502040204020203" pitchFamily="34" charset="0"/>
              </a:rPr>
              <a:t> 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Để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hệ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thống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nhà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xe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của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Trường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Đại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Học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Bách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Khoa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hiện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đại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hơn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,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sinh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viên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đỡ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mất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thời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gian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trong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việc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gửi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xe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,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vị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trí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để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xe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được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bố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trí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hợp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lí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,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tránh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lãng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phí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diện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tích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nhà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xe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,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tụi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em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đề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xuất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dự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án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kiểm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soát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nhà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xe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bách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khoa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bằng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công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nghệ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.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Đây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không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phải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là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1 ý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tưởng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mới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,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nhưng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sẽ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được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cải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tiến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từ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những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cái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đã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có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,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để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tạo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nên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1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hệ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thống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hoàn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thiện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,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khắc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phục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được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các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nhược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effectLst/>
                <a:latin typeface="Bahnschrift Light" panose="020B0502040204020203" pitchFamily="34" charset="0"/>
              </a:rPr>
              <a:t>điểm</a:t>
            </a:r>
            <a:r>
              <a:rPr lang="en-US" sz="2800" dirty="0">
                <a:effectLst/>
                <a:latin typeface="Bahnschrift Light" panose="020B0502040204020203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13024-0417-B1C8-19D5-E06CAEA4E7C0}"/>
              </a:ext>
            </a:extLst>
          </p:cNvPr>
          <p:cNvSpPr txBox="1"/>
          <p:nvPr/>
        </p:nvSpPr>
        <p:spPr>
          <a:xfrm>
            <a:off x="5358581" y="30971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849D3-FA19-B984-2200-4A3FA213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4" y="766013"/>
            <a:ext cx="10512552" cy="2478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Sơ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đồ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nguyên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lí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hoạt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động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A66D66BF-1611-7810-0767-5FDC0D5C0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" y="176981"/>
            <a:ext cx="10127226" cy="65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1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101CA6-EA6C-5EE6-4593-89982E8F705E}"/>
              </a:ext>
            </a:extLst>
          </p:cNvPr>
          <p:cNvSpPr/>
          <p:nvPr/>
        </p:nvSpPr>
        <p:spPr>
          <a:xfrm>
            <a:off x="7295535" y="3500284"/>
            <a:ext cx="3401962" cy="23597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FDB646-8138-0E76-5C70-9641F00D7F76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CHỨC NĂNG CHUNG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BB35B-060E-AD53-11AA-0FD621D715E2}"/>
              </a:ext>
            </a:extLst>
          </p:cNvPr>
          <p:cNvSpPr txBox="1"/>
          <p:nvPr/>
        </p:nvSpPr>
        <p:spPr>
          <a:xfrm>
            <a:off x="7288830" y="4473678"/>
            <a:ext cx="3261182" cy="185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     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NHÂN VIÊN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,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lí</a:t>
            </a:r>
            <a:r>
              <a:rPr lang="en-US" sz="2400" dirty="0"/>
              <a:t> ca </a:t>
            </a:r>
            <a:r>
              <a:rPr lang="en-US" sz="2400" dirty="0" err="1"/>
              <a:t>trực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4F42A-6640-4E7A-8E50-C0989A4739C6}"/>
              </a:ext>
            </a:extLst>
          </p:cNvPr>
          <p:cNvSpPr txBox="1"/>
          <p:nvPr/>
        </p:nvSpPr>
        <p:spPr>
          <a:xfrm>
            <a:off x="4255298" y="441937"/>
            <a:ext cx="5633978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latin typeface="+mj-lt"/>
              </a:rPr>
              <a:t>• </a:t>
            </a:r>
            <a:r>
              <a:rPr lang="en-US" sz="3600" dirty="0" err="1">
                <a:latin typeface="+mj-lt"/>
              </a:rPr>
              <a:t>Tạo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thẻ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thông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minh</a:t>
            </a:r>
            <a:endParaRPr lang="en-US" sz="36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3600" dirty="0">
                <a:latin typeface="+mj-lt"/>
              </a:rPr>
              <a:t>• </a:t>
            </a:r>
            <a:r>
              <a:rPr lang="en-US" sz="3600" dirty="0" err="1">
                <a:latin typeface="+mj-lt"/>
              </a:rPr>
              <a:t>Lưu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thông</a:t>
            </a:r>
            <a:r>
              <a:rPr lang="en-US" sz="3600" dirty="0">
                <a:latin typeface="+mj-lt"/>
              </a:rPr>
              <a:t> tin </a:t>
            </a:r>
            <a:r>
              <a:rPr lang="en-US" sz="3600" dirty="0" err="1">
                <a:latin typeface="+mj-lt"/>
              </a:rPr>
              <a:t>sinh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viên</a:t>
            </a:r>
            <a:endParaRPr lang="en-US" sz="36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3600" dirty="0">
                <a:latin typeface="+mj-lt"/>
              </a:rPr>
              <a:t>• Thu </a:t>
            </a:r>
            <a:r>
              <a:rPr lang="en-US" sz="3600" dirty="0" err="1">
                <a:latin typeface="+mj-lt"/>
              </a:rPr>
              <a:t>phí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gửi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xe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tự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động</a:t>
            </a:r>
            <a:endParaRPr lang="en-US" sz="36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3600" dirty="0">
                <a:latin typeface="+mj-lt"/>
              </a:rPr>
              <a:t>• </a:t>
            </a:r>
            <a:r>
              <a:rPr lang="en-US" sz="3600" dirty="0" err="1">
                <a:latin typeface="+mj-lt"/>
              </a:rPr>
              <a:t>Lưu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thông</a:t>
            </a:r>
            <a:r>
              <a:rPr lang="en-US" sz="3600" dirty="0">
                <a:latin typeface="+mj-lt"/>
              </a:rPr>
              <a:t> tin </a:t>
            </a:r>
            <a:r>
              <a:rPr lang="en-US" sz="3600" dirty="0" err="1">
                <a:latin typeface="+mj-lt"/>
              </a:rPr>
              <a:t>lượt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xe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vào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ra</a:t>
            </a:r>
            <a:endParaRPr lang="en-US" sz="36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3600" dirty="0">
                <a:latin typeface="+mj-lt"/>
              </a:rPr>
              <a:t>• </a:t>
            </a:r>
            <a:r>
              <a:rPr lang="en-US" sz="3600" dirty="0" err="1">
                <a:latin typeface="+mj-lt"/>
              </a:rPr>
              <a:t>Hiển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trị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vị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trí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cụ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thể</a:t>
            </a:r>
            <a:endParaRPr lang="en-US" sz="36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3600" dirty="0">
                <a:latin typeface="+mj-lt"/>
              </a:rPr>
              <a:t>• </a:t>
            </a:r>
            <a:r>
              <a:rPr lang="en-US" sz="3600" dirty="0" err="1">
                <a:latin typeface="+mj-lt"/>
              </a:rPr>
              <a:t>Kiểm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tra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thẻ</a:t>
            </a:r>
            <a:r>
              <a:rPr lang="en-US" sz="3600" dirty="0">
                <a:latin typeface="+mj-lt"/>
              </a:rPr>
              <a:t>, </a:t>
            </a:r>
            <a:r>
              <a:rPr lang="en-US" sz="3600" dirty="0" err="1">
                <a:latin typeface="+mj-lt"/>
              </a:rPr>
              <a:t>xe</a:t>
            </a:r>
            <a:endParaRPr lang="en-US" sz="3600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479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7257</TotalTime>
  <Words>860</Words>
  <Application>Microsoft Office PowerPoint</Application>
  <PresentationFormat>Widescreen</PresentationFormat>
  <Paragraphs>120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Meiryo</vt:lpstr>
      <vt:lpstr>Aharoni</vt:lpstr>
      <vt:lpstr>Arial</vt:lpstr>
      <vt:lpstr>Bahnschrift</vt:lpstr>
      <vt:lpstr>Bahnschrift Light</vt:lpstr>
      <vt:lpstr>Bahnschrift SemiBold</vt:lpstr>
      <vt:lpstr>Bernard MT Condensed</vt:lpstr>
      <vt:lpstr>Calibri</vt:lpstr>
      <vt:lpstr>Calibri Light</vt:lpstr>
      <vt:lpstr>Georgia Pro Black</vt:lpstr>
      <vt:lpstr>iCielBC Downtown</vt:lpstr>
      <vt:lpstr>Saira Stencil One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đồ nguyên lí hoạt động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Uyên Phương</dc:creator>
  <cp:lastModifiedBy>Nguyễn Uyên Phương</cp:lastModifiedBy>
  <cp:revision>20</cp:revision>
  <dcterms:created xsi:type="dcterms:W3CDTF">2023-04-19T14:21:38Z</dcterms:created>
  <dcterms:modified xsi:type="dcterms:W3CDTF">2023-06-02T15:18:22Z</dcterms:modified>
</cp:coreProperties>
</file>